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3" r:id="rId3"/>
    <p:sldMasterId id="2147483664" r:id="rId4"/>
    <p:sldMasterId id="2147483682" r:id="rId5"/>
    <p:sldMasterId id="2147483684" r:id="rId6"/>
    <p:sldMasterId id="2147483686" r:id="rId7"/>
  </p:sldMasterIdLst>
  <p:notesMasterIdLst>
    <p:notesMasterId r:id="rId23"/>
  </p:notesMasterIdLst>
  <p:sldIdLst>
    <p:sldId id="2147376151" r:id="rId8"/>
    <p:sldId id="256" r:id="rId9"/>
    <p:sldId id="2147376149" r:id="rId10"/>
    <p:sldId id="257" r:id="rId11"/>
    <p:sldId id="2147376141" r:id="rId12"/>
    <p:sldId id="2147376150" r:id="rId13"/>
    <p:sldId id="2147376145" r:id="rId14"/>
    <p:sldId id="2147376143" r:id="rId15"/>
    <p:sldId id="2147376146" r:id="rId16"/>
    <p:sldId id="340" r:id="rId17"/>
    <p:sldId id="802" r:id="rId18"/>
    <p:sldId id="2147376122" r:id="rId19"/>
    <p:sldId id="2147376147" r:id="rId20"/>
    <p:sldId id="2147376124" r:id="rId21"/>
    <p:sldId id="2147376144"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07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261" autoAdjust="0"/>
  </p:normalViewPr>
  <p:slideViewPr>
    <p:cSldViewPr snapToGrid="0">
      <p:cViewPr varScale="1">
        <p:scale>
          <a:sx n="148" d="100"/>
          <a:sy n="148" d="100"/>
        </p:scale>
        <p:origin x="738"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F0A2F9-CC89-49C4-8651-B868868A6BDC}" type="datetimeFigureOut">
              <a:rPr lang="zh-CN" altLang="en-US" smtClean="0"/>
              <a:t>2023/6/19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AB6CA8-A912-49D5-8D74-18C447EA4CEB}" type="slidenum">
              <a:rPr lang="zh-CN" altLang="en-US" smtClean="0"/>
              <a:t>‹#›</a:t>
            </a:fld>
            <a:endParaRPr lang="zh-CN" altLang="en-US"/>
          </a:p>
        </p:txBody>
      </p:sp>
    </p:spTree>
    <p:extLst>
      <p:ext uri="{BB962C8B-B14F-4D97-AF65-F5344CB8AC3E}">
        <p14:creationId xmlns:p14="http://schemas.microsoft.com/office/powerpoint/2010/main" val="2502866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AB6CA8-A912-49D5-8D74-18C447EA4CEB}" type="slidenum">
              <a:rPr lang="zh-CN" altLang="en-US" smtClean="0"/>
              <a:t>1</a:t>
            </a:fld>
            <a:endParaRPr lang="zh-CN" altLang="en-US"/>
          </a:p>
        </p:txBody>
      </p:sp>
    </p:spTree>
    <p:extLst>
      <p:ext uri="{BB962C8B-B14F-4D97-AF65-F5344CB8AC3E}">
        <p14:creationId xmlns:p14="http://schemas.microsoft.com/office/powerpoint/2010/main" val="3302422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AB6CA8-A912-49D5-8D74-18C447EA4CEB}" type="slidenum">
              <a:rPr lang="zh-CN" altLang="en-US" smtClean="0"/>
              <a:t>4</a:t>
            </a:fld>
            <a:endParaRPr lang="zh-CN" altLang="en-US"/>
          </a:p>
        </p:txBody>
      </p:sp>
    </p:spTree>
    <p:extLst>
      <p:ext uri="{BB962C8B-B14F-4D97-AF65-F5344CB8AC3E}">
        <p14:creationId xmlns:p14="http://schemas.microsoft.com/office/powerpoint/2010/main" val="860894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AB6CA8-A912-49D5-8D74-18C447EA4CEB}" type="slidenum">
              <a:rPr lang="zh-CN" altLang="en-US" smtClean="0"/>
              <a:t>9</a:t>
            </a:fld>
            <a:endParaRPr lang="zh-CN" altLang="en-US"/>
          </a:p>
        </p:txBody>
      </p:sp>
    </p:spTree>
    <p:extLst>
      <p:ext uri="{BB962C8B-B14F-4D97-AF65-F5344CB8AC3E}">
        <p14:creationId xmlns:p14="http://schemas.microsoft.com/office/powerpoint/2010/main" val="2709866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20000"/>
              </a:lnSpc>
              <a:spcBef>
                <a:spcPts val="600"/>
              </a:spcBef>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9B927ECD-88BC-4531-A60F-B5DBFC49AEA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78"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708602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927ECD-88BC-4531-A60F-B5DBFC49AEA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7458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927ECD-88BC-4531-A60F-B5DBFC49AEA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78725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56546F-FC18-BBB3-F67F-D23C753B9FF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E57E77-44FD-EA64-18A3-800D3D63D0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3B48C7B-6317-B785-E2A1-5C8A36CB886C}"/>
              </a:ext>
            </a:extLst>
          </p:cNvPr>
          <p:cNvSpPr>
            <a:spLocks noGrp="1"/>
          </p:cNvSpPr>
          <p:nvPr>
            <p:ph type="dt" sz="half" idx="10"/>
          </p:nvPr>
        </p:nvSpPr>
        <p:spPr/>
        <p:txBody>
          <a:bodyPr/>
          <a:lstStyle/>
          <a:p>
            <a:fld id="{3171011C-D521-4B24-928C-F6F09F81A74B}" type="datetimeFigureOut">
              <a:rPr lang="zh-CN" altLang="en-US" smtClean="0"/>
              <a:t>2023/6/19</a:t>
            </a:fld>
            <a:endParaRPr lang="zh-CN" altLang="en-US"/>
          </a:p>
        </p:txBody>
      </p:sp>
      <p:sp>
        <p:nvSpPr>
          <p:cNvPr id="5" name="页脚占位符 4">
            <a:extLst>
              <a:ext uri="{FF2B5EF4-FFF2-40B4-BE49-F238E27FC236}">
                <a16:creationId xmlns:a16="http://schemas.microsoft.com/office/drawing/2014/main" id="{A32D288D-9E7A-5BF1-CB1B-1650289FE0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8E9AD67-7B72-6034-E8AC-AEB19CFFD98B}"/>
              </a:ext>
            </a:extLst>
          </p:cNvPr>
          <p:cNvSpPr>
            <a:spLocks noGrp="1"/>
          </p:cNvSpPr>
          <p:nvPr>
            <p:ph type="sldNum" sz="quarter" idx="12"/>
          </p:nvPr>
        </p:nvSpPr>
        <p:spPr/>
        <p:txBody>
          <a:bodyPr/>
          <a:lstStyle/>
          <a:p>
            <a:fld id="{6886A70B-EA70-4D89-B127-CE1E38677A6E}" type="slidenum">
              <a:rPr lang="zh-CN" altLang="en-US" smtClean="0"/>
              <a:t>‹#›</a:t>
            </a:fld>
            <a:endParaRPr lang="zh-CN" altLang="en-US"/>
          </a:p>
        </p:txBody>
      </p:sp>
    </p:spTree>
    <p:extLst>
      <p:ext uri="{BB962C8B-B14F-4D97-AF65-F5344CB8AC3E}">
        <p14:creationId xmlns:p14="http://schemas.microsoft.com/office/powerpoint/2010/main" val="2141897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474395-9DD4-3133-3A70-F14B59F9454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A845501-61A4-AB88-310E-A081EABCF1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36EA42A-5B1C-6E49-54D8-54090DA5C576}"/>
              </a:ext>
            </a:extLst>
          </p:cNvPr>
          <p:cNvSpPr>
            <a:spLocks noGrp="1"/>
          </p:cNvSpPr>
          <p:nvPr>
            <p:ph type="dt" sz="half" idx="10"/>
          </p:nvPr>
        </p:nvSpPr>
        <p:spPr/>
        <p:txBody>
          <a:bodyPr/>
          <a:lstStyle/>
          <a:p>
            <a:fld id="{3171011C-D521-4B24-928C-F6F09F81A74B}" type="datetimeFigureOut">
              <a:rPr lang="zh-CN" altLang="en-US" smtClean="0"/>
              <a:t>2023/6/19</a:t>
            </a:fld>
            <a:endParaRPr lang="zh-CN" altLang="en-US"/>
          </a:p>
        </p:txBody>
      </p:sp>
      <p:sp>
        <p:nvSpPr>
          <p:cNvPr id="5" name="页脚占位符 4">
            <a:extLst>
              <a:ext uri="{FF2B5EF4-FFF2-40B4-BE49-F238E27FC236}">
                <a16:creationId xmlns:a16="http://schemas.microsoft.com/office/drawing/2014/main" id="{B3326414-A29F-BA41-63AB-E3EC17BC6E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0D69C9-9EF0-374A-D6A1-940FF9F8D14D}"/>
              </a:ext>
            </a:extLst>
          </p:cNvPr>
          <p:cNvSpPr>
            <a:spLocks noGrp="1"/>
          </p:cNvSpPr>
          <p:nvPr>
            <p:ph type="sldNum" sz="quarter" idx="12"/>
          </p:nvPr>
        </p:nvSpPr>
        <p:spPr/>
        <p:txBody>
          <a:bodyPr/>
          <a:lstStyle/>
          <a:p>
            <a:fld id="{6886A70B-EA70-4D89-B127-CE1E38677A6E}" type="slidenum">
              <a:rPr lang="zh-CN" altLang="en-US" smtClean="0"/>
              <a:t>‹#›</a:t>
            </a:fld>
            <a:endParaRPr lang="zh-CN" altLang="en-US"/>
          </a:p>
        </p:txBody>
      </p:sp>
    </p:spTree>
    <p:extLst>
      <p:ext uri="{BB962C8B-B14F-4D97-AF65-F5344CB8AC3E}">
        <p14:creationId xmlns:p14="http://schemas.microsoft.com/office/powerpoint/2010/main" val="2010896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7E749DD-84AE-B73B-6D31-72FFDE6D563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D27D3D-BC06-EA26-68C5-41A9F40E2FB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C4302A1-6D21-12AE-235F-CCE2B631E909}"/>
              </a:ext>
            </a:extLst>
          </p:cNvPr>
          <p:cNvSpPr>
            <a:spLocks noGrp="1"/>
          </p:cNvSpPr>
          <p:nvPr>
            <p:ph type="dt" sz="half" idx="10"/>
          </p:nvPr>
        </p:nvSpPr>
        <p:spPr/>
        <p:txBody>
          <a:bodyPr/>
          <a:lstStyle/>
          <a:p>
            <a:fld id="{3171011C-D521-4B24-928C-F6F09F81A74B}" type="datetimeFigureOut">
              <a:rPr lang="zh-CN" altLang="en-US" smtClean="0"/>
              <a:t>2023/6/19</a:t>
            </a:fld>
            <a:endParaRPr lang="zh-CN" altLang="en-US"/>
          </a:p>
        </p:txBody>
      </p:sp>
      <p:sp>
        <p:nvSpPr>
          <p:cNvPr id="5" name="页脚占位符 4">
            <a:extLst>
              <a:ext uri="{FF2B5EF4-FFF2-40B4-BE49-F238E27FC236}">
                <a16:creationId xmlns:a16="http://schemas.microsoft.com/office/drawing/2014/main" id="{464069AB-BB9D-35BE-0FF9-1F169497BE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6EAB366-C238-A7EE-1E1F-5A801E33EB12}"/>
              </a:ext>
            </a:extLst>
          </p:cNvPr>
          <p:cNvSpPr>
            <a:spLocks noGrp="1"/>
          </p:cNvSpPr>
          <p:nvPr>
            <p:ph type="sldNum" sz="quarter" idx="12"/>
          </p:nvPr>
        </p:nvSpPr>
        <p:spPr/>
        <p:txBody>
          <a:bodyPr/>
          <a:lstStyle/>
          <a:p>
            <a:fld id="{6886A70B-EA70-4D89-B127-CE1E38677A6E}" type="slidenum">
              <a:rPr lang="zh-CN" altLang="en-US" smtClean="0"/>
              <a:t>‹#›</a:t>
            </a:fld>
            <a:endParaRPr lang="zh-CN" altLang="en-US"/>
          </a:p>
        </p:txBody>
      </p:sp>
    </p:spTree>
    <p:extLst>
      <p:ext uri="{BB962C8B-B14F-4D97-AF65-F5344CB8AC3E}">
        <p14:creationId xmlns:p14="http://schemas.microsoft.com/office/powerpoint/2010/main" val="760642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5998"/>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399"/>
            </a:lvl1pPr>
            <a:lvl2pPr marL="457017" indent="0" algn="ctr">
              <a:buNone/>
              <a:defRPr sz="1999"/>
            </a:lvl2pPr>
            <a:lvl3pPr marL="914034" indent="0" algn="ctr">
              <a:buNone/>
              <a:defRPr sz="1799"/>
            </a:lvl3pPr>
            <a:lvl4pPr marL="1371051" indent="0" algn="ctr">
              <a:buNone/>
              <a:defRPr sz="1599"/>
            </a:lvl4pPr>
            <a:lvl5pPr marL="1828068" indent="0" algn="ctr">
              <a:buNone/>
              <a:defRPr sz="1599"/>
            </a:lvl5pPr>
            <a:lvl6pPr marL="2285086" indent="0" algn="ctr">
              <a:buNone/>
              <a:defRPr sz="1599"/>
            </a:lvl6pPr>
            <a:lvl7pPr marL="2742103" indent="0" algn="ctr">
              <a:buNone/>
              <a:defRPr sz="1599"/>
            </a:lvl7pPr>
            <a:lvl8pPr marL="3199120" indent="0" algn="ctr">
              <a:buNone/>
              <a:defRPr sz="1599"/>
            </a:lvl8pPr>
            <a:lvl9pPr marL="3656137" indent="0" algn="ctr">
              <a:buNone/>
              <a:defRPr sz="1599"/>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5231B7C-5D46-4BB3-BF5C-5AB119086379}" type="datetimeFigureOut">
              <a:rPr lang="zh-CN" altLang="en-US" smtClean="0">
                <a:solidFill>
                  <a:prstClr val="black">
                    <a:tint val="75000"/>
                  </a:prstClr>
                </a:solidFill>
              </a:rPr>
              <a:pPr/>
              <a:t>2023/6/19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10460465-6F9C-4229-9EEC-E4E877ADB7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38303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5231B7C-5D46-4BB3-BF5C-5AB119086379}" type="datetimeFigureOut">
              <a:rPr lang="zh-CN" altLang="en-US" smtClean="0">
                <a:solidFill>
                  <a:prstClr val="black">
                    <a:tint val="75000"/>
                  </a:prstClr>
                </a:solidFill>
              </a:rPr>
              <a:pPr/>
              <a:t>2023/6/19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10460465-6F9C-4229-9EEC-E4E877ADB7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16287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40"/>
            <a:ext cx="10515600" cy="2852737"/>
          </a:xfrm>
        </p:spPr>
        <p:txBody>
          <a:bodyPr anchor="b"/>
          <a:lstStyle>
            <a:lvl1pPr>
              <a:defRPr sz="5998"/>
            </a:lvl1pPr>
          </a:lstStyle>
          <a:p>
            <a:r>
              <a:rPr lang="zh-CN" altLang="en-US"/>
              <a:t>单击此处编辑母版标题样式</a:t>
            </a:r>
          </a:p>
        </p:txBody>
      </p:sp>
      <p:sp>
        <p:nvSpPr>
          <p:cNvPr id="3" name="文本占位符 2"/>
          <p:cNvSpPr>
            <a:spLocks noGrp="1"/>
          </p:cNvSpPr>
          <p:nvPr>
            <p:ph type="body" idx="1"/>
          </p:nvPr>
        </p:nvSpPr>
        <p:spPr>
          <a:xfrm>
            <a:off x="831850" y="4589465"/>
            <a:ext cx="10515600" cy="1500187"/>
          </a:xfrm>
        </p:spPr>
        <p:txBody>
          <a:bodyPr/>
          <a:lstStyle>
            <a:lvl1pPr marL="0" indent="0">
              <a:buNone/>
              <a:defRPr sz="2399">
                <a:solidFill>
                  <a:schemeClr val="tx1">
                    <a:tint val="75000"/>
                  </a:schemeClr>
                </a:solidFill>
              </a:defRPr>
            </a:lvl1pPr>
            <a:lvl2pPr marL="457017" indent="0">
              <a:buNone/>
              <a:defRPr sz="1999">
                <a:solidFill>
                  <a:schemeClr val="tx1">
                    <a:tint val="75000"/>
                  </a:schemeClr>
                </a:solidFill>
              </a:defRPr>
            </a:lvl2pPr>
            <a:lvl3pPr marL="914034" indent="0">
              <a:buNone/>
              <a:defRPr sz="1799">
                <a:solidFill>
                  <a:schemeClr val="tx1">
                    <a:tint val="75000"/>
                  </a:schemeClr>
                </a:solidFill>
              </a:defRPr>
            </a:lvl3pPr>
            <a:lvl4pPr marL="1371051" indent="0">
              <a:buNone/>
              <a:defRPr sz="1599">
                <a:solidFill>
                  <a:schemeClr val="tx1">
                    <a:tint val="75000"/>
                  </a:schemeClr>
                </a:solidFill>
              </a:defRPr>
            </a:lvl4pPr>
            <a:lvl5pPr marL="1828068" indent="0">
              <a:buNone/>
              <a:defRPr sz="1599">
                <a:solidFill>
                  <a:schemeClr val="tx1">
                    <a:tint val="75000"/>
                  </a:schemeClr>
                </a:solidFill>
              </a:defRPr>
            </a:lvl5pPr>
            <a:lvl6pPr marL="2285086" indent="0">
              <a:buNone/>
              <a:defRPr sz="1599">
                <a:solidFill>
                  <a:schemeClr val="tx1">
                    <a:tint val="75000"/>
                  </a:schemeClr>
                </a:solidFill>
              </a:defRPr>
            </a:lvl6pPr>
            <a:lvl7pPr marL="2742103" indent="0">
              <a:buNone/>
              <a:defRPr sz="1599">
                <a:solidFill>
                  <a:schemeClr val="tx1">
                    <a:tint val="75000"/>
                  </a:schemeClr>
                </a:solidFill>
              </a:defRPr>
            </a:lvl7pPr>
            <a:lvl8pPr marL="3199120" indent="0">
              <a:buNone/>
              <a:defRPr sz="1599">
                <a:solidFill>
                  <a:schemeClr val="tx1">
                    <a:tint val="75000"/>
                  </a:schemeClr>
                </a:solidFill>
              </a:defRPr>
            </a:lvl8pPr>
            <a:lvl9pPr marL="3656137" indent="0">
              <a:buNone/>
              <a:defRPr sz="1599">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5231B7C-5D46-4BB3-BF5C-5AB119086379}" type="datetimeFigureOut">
              <a:rPr lang="zh-CN" altLang="en-US" smtClean="0">
                <a:solidFill>
                  <a:prstClr val="black">
                    <a:tint val="75000"/>
                  </a:prstClr>
                </a:solidFill>
              </a:rPr>
              <a:pPr/>
              <a:t>2023/6/19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10460465-6F9C-4229-9EEC-E4E877ADB7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813115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5231B7C-5D46-4BB3-BF5C-5AB119086379}" type="datetimeFigureOut">
              <a:rPr lang="zh-CN" altLang="en-US" smtClean="0">
                <a:solidFill>
                  <a:prstClr val="black">
                    <a:tint val="75000"/>
                  </a:prstClr>
                </a:solidFill>
              </a:rPr>
              <a:pPr/>
              <a:t>2023/6/19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10460465-6F9C-4229-9EEC-E4E877ADB7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10287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399" b="1"/>
            </a:lvl1pPr>
            <a:lvl2pPr marL="457017" indent="0">
              <a:buNone/>
              <a:defRPr sz="1999" b="1"/>
            </a:lvl2pPr>
            <a:lvl3pPr marL="914034" indent="0">
              <a:buNone/>
              <a:defRPr sz="1799" b="1"/>
            </a:lvl3pPr>
            <a:lvl4pPr marL="1371051" indent="0">
              <a:buNone/>
              <a:defRPr sz="1599" b="1"/>
            </a:lvl4pPr>
            <a:lvl5pPr marL="1828068" indent="0">
              <a:buNone/>
              <a:defRPr sz="1599" b="1"/>
            </a:lvl5pPr>
            <a:lvl6pPr marL="2285086" indent="0">
              <a:buNone/>
              <a:defRPr sz="1599" b="1"/>
            </a:lvl6pPr>
            <a:lvl7pPr marL="2742103" indent="0">
              <a:buNone/>
              <a:defRPr sz="1599" b="1"/>
            </a:lvl7pPr>
            <a:lvl8pPr marL="3199120" indent="0">
              <a:buNone/>
              <a:defRPr sz="1599" b="1"/>
            </a:lvl8pPr>
            <a:lvl9pPr marL="3656137" indent="0">
              <a:buNone/>
              <a:defRPr sz="1599"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399" b="1"/>
            </a:lvl1pPr>
            <a:lvl2pPr marL="457017" indent="0">
              <a:buNone/>
              <a:defRPr sz="1999" b="1"/>
            </a:lvl2pPr>
            <a:lvl3pPr marL="914034" indent="0">
              <a:buNone/>
              <a:defRPr sz="1799" b="1"/>
            </a:lvl3pPr>
            <a:lvl4pPr marL="1371051" indent="0">
              <a:buNone/>
              <a:defRPr sz="1599" b="1"/>
            </a:lvl4pPr>
            <a:lvl5pPr marL="1828068" indent="0">
              <a:buNone/>
              <a:defRPr sz="1599" b="1"/>
            </a:lvl5pPr>
            <a:lvl6pPr marL="2285086" indent="0">
              <a:buNone/>
              <a:defRPr sz="1599" b="1"/>
            </a:lvl6pPr>
            <a:lvl7pPr marL="2742103" indent="0">
              <a:buNone/>
              <a:defRPr sz="1599" b="1"/>
            </a:lvl7pPr>
            <a:lvl8pPr marL="3199120" indent="0">
              <a:buNone/>
              <a:defRPr sz="1599" b="1"/>
            </a:lvl8pPr>
            <a:lvl9pPr marL="3656137" indent="0">
              <a:buNone/>
              <a:defRPr sz="1599"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5231B7C-5D46-4BB3-BF5C-5AB119086379}" type="datetimeFigureOut">
              <a:rPr lang="zh-CN" altLang="en-US" smtClean="0">
                <a:solidFill>
                  <a:prstClr val="black">
                    <a:tint val="75000"/>
                  </a:prstClr>
                </a:solidFill>
              </a:rPr>
              <a:pPr/>
              <a:t>2023/6/19</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10460465-6F9C-4229-9EEC-E4E877ADB7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224990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5231B7C-5D46-4BB3-BF5C-5AB119086379}" type="datetimeFigureOut">
              <a:rPr lang="zh-CN" altLang="en-US" smtClean="0">
                <a:solidFill>
                  <a:prstClr val="black">
                    <a:tint val="75000"/>
                  </a:prstClr>
                </a:solidFill>
              </a:rPr>
              <a:pPr/>
              <a:t>2023/6/19</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10460465-6F9C-4229-9EEC-E4E877ADB7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823731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5231B7C-5D46-4BB3-BF5C-5AB119086379}" type="datetimeFigureOut">
              <a:rPr lang="zh-CN" altLang="en-US" smtClean="0">
                <a:solidFill>
                  <a:prstClr val="black">
                    <a:tint val="75000"/>
                  </a:prstClr>
                </a:solidFill>
              </a:rPr>
              <a:pPr/>
              <a:t>2023/6/19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10460465-6F9C-4229-9EEC-E4E877ADB7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5131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0"/>
            <a:ext cx="3932237" cy="1600200"/>
          </a:xfrm>
        </p:spPr>
        <p:txBody>
          <a:bodyPr anchor="b"/>
          <a:lstStyle>
            <a:lvl1pPr>
              <a:defRPr sz="3199"/>
            </a:lvl1pPr>
          </a:lstStyle>
          <a:p>
            <a:r>
              <a:rPr lang="zh-CN" altLang="en-US"/>
              <a:t>单击此处编辑母版标题样式</a:t>
            </a:r>
          </a:p>
        </p:txBody>
      </p:sp>
      <p:sp>
        <p:nvSpPr>
          <p:cNvPr id="3" name="内容占位符 2"/>
          <p:cNvSpPr>
            <a:spLocks noGrp="1"/>
          </p:cNvSpPr>
          <p:nvPr>
            <p:ph idx="1"/>
          </p:nvPr>
        </p:nvSpPr>
        <p:spPr>
          <a:xfrm>
            <a:off x="5183188" y="987427"/>
            <a:ext cx="6172200"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9" y="2057400"/>
            <a:ext cx="3932237" cy="3811588"/>
          </a:xfrm>
        </p:spPr>
        <p:txBody>
          <a:bodyPr/>
          <a:lstStyle>
            <a:lvl1pPr marL="0" indent="0">
              <a:buNone/>
              <a:defRPr sz="1599"/>
            </a:lvl1pPr>
            <a:lvl2pPr marL="457017" indent="0">
              <a:buNone/>
              <a:defRPr sz="1399"/>
            </a:lvl2pPr>
            <a:lvl3pPr marL="914034" indent="0">
              <a:buNone/>
              <a:defRPr sz="1200"/>
            </a:lvl3pPr>
            <a:lvl4pPr marL="1371051" indent="0">
              <a:buNone/>
              <a:defRPr sz="1000"/>
            </a:lvl4pPr>
            <a:lvl5pPr marL="1828068" indent="0">
              <a:buNone/>
              <a:defRPr sz="1000"/>
            </a:lvl5pPr>
            <a:lvl6pPr marL="2285086" indent="0">
              <a:buNone/>
              <a:defRPr sz="1000"/>
            </a:lvl6pPr>
            <a:lvl7pPr marL="2742103" indent="0">
              <a:buNone/>
              <a:defRPr sz="1000"/>
            </a:lvl7pPr>
            <a:lvl8pPr marL="3199120" indent="0">
              <a:buNone/>
              <a:defRPr sz="1000"/>
            </a:lvl8pPr>
            <a:lvl9pPr marL="3656137"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5231B7C-5D46-4BB3-BF5C-5AB119086379}" type="datetimeFigureOut">
              <a:rPr lang="zh-CN" altLang="en-US" smtClean="0">
                <a:solidFill>
                  <a:prstClr val="black">
                    <a:tint val="75000"/>
                  </a:prstClr>
                </a:solidFill>
              </a:rPr>
              <a:pPr/>
              <a:t>2023/6/19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10460465-6F9C-4229-9EEC-E4E877ADB7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47442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749DE-7606-0181-0375-293A066F67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B2A6A4-88CE-9A16-9C03-55BD1D77C84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1E3085-052E-FB84-AB06-B32C8FA1CD85}"/>
              </a:ext>
            </a:extLst>
          </p:cNvPr>
          <p:cNvSpPr>
            <a:spLocks noGrp="1"/>
          </p:cNvSpPr>
          <p:nvPr>
            <p:ph type="dt" sz="half" idx="10"/>
          </p:nvPr>
        </p:nvSpPr>
        <p:spPr/>
        <p:txBody>
          <a:bodyPr/>
          <a:lstStyle/>
          <a:p>
            <a:fld id="{3171011C-D521-4B24-928C-F6F09F81A74B}" type="datetimeFigureOut">
              <a:rPr lang="zh-CN" altLang="en-US" smtClean="0"/>
              <a:t>2023/6/19</a:t>
            </a:fld>
            <a:endParaRPr lang="zh-CN" altLang="en-US"/>
          </a:p>
        </p:txBody>
      </p:sp>
      <p:sp>
        <p:nvSpPr>
          <p:cNvPr id="5" name="页脚占位符 4">
            <a:extLst>
              <a:ext uri="{FF2B5EF4-FFF2-40B4-BE49-F238E27FC236}">
                <a16:creationId xmlns:a16="http://schemas.microsoft.com/office/drawing/2014/main" id="{5C89C93A-ACCC-9760-25F7-80EA8916F4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5967D6-1D3C-578D-6B57-54E72472DEC7}"/>
              </a:ext>
            </a:extLst>
          </p:cNvPr>
          <p:cNvSpPr>
            <a:spLocks noGrp="1"/>
          </p:cNvSpPr>
          <p:nvPr>
            <p:ph type="sldNum" sz="quarter" idx="12"/>
          </p:nvPr>
        </p:nvSpPr>
        <p:spPr/>
        <p:txBody>
          <a:bodyPr/>
          <a:lstStyle/>
          <a:p>
            <a:fld id="{6886A70B-EA70-4D89-B127-CE1E38677A6E}" type="slidenum">
              <a:rPr lang="zh-CN" altLang="en-US" smtClean="0"/>
              <a:t>‹#›</a:t>
            </a:fld>
            <a:endParaRPr lang="zh-CN" altLang="en-US"/>
          </a:p>
        </p:txBody>
      </p:sp>
    </p:spTree>
    <p:extLst>
      <p:ext uri="{BB962C8B-B14F-4D97-AF65-F5344CB8AC3E}">
        <p14:creationId xmlns:p14="http://schemas.microsoft.com/office/powerpoint/2010/main" val="39889747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0"/>
            <a:ext cx="3932237" cy="1600200"/>
          </a:xfrm>
        </p:spPr>
        <p:txBody>
          <a:bodyPr anchor="b"/>
          <a:lstStyle>
            <a:lvl1pPr>
              <a:defRPr sz="3199"/>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a:lstStyle>
            <a:lvl1pPr marL="0" indent="0">
              <a:buNone/>
              <a:defRPr sz="3199"/>
            </a:lvl1pPr>
            <a:lvl2pPr marL="457017" indent="0">
              <a:buNone/>
              <a:defRPr sz="2799"/>
            </a:lvl2pPr>
            <a:lvl3pPr marL="914034" indent="0">
              <a:buNone/>
              <a:defRPr sz="2399"/>
            </a:lvl3pPr>
            <a:lvl4pPr marL="1371051" indent="0">
              <a:buNone/>
              <a:defRPr sz="1999"/>
            </a:lvl4pPr>
            <a:lvl5pPr marL="1828068" indent="0">
              <a:buNone/>
              <a:defRPr sz="1999"/>
            </a:lvl5pPr>
            <a:lvl6pPr marL="2285086" indent="0">
              <a:buNone/>
              <a:defRPr sz="1999"/>
            </a:lvl6pPr>
            <a:lvl7pPr marL="2742103" indent="0">
              <a:buNone/>
              <a:defRPr sz="1999"/>
            </a:lvl7pPr>
            <a:lvl8pPr marL="3199120" indent="0">
              <a:buNone/>
              <a:defRPr sz="1999"/>
            </a:lvl8pPr>
            <a:lvl9pPr marL="3656137" indent="0">
              <a:buNone/>
              <a:defRPr sz="1999"/>
            </a:lvl9pPr>
          </a:lstStyle>
          <a:p>
            <a:endParaRPr lang="zh-CN" altLang="en-US"/>
          </a:p>
        </p:txBody>
      </p:sp>
      <p:sp>
        <p:nvSpPr>
          <p:cNvPr id="4" name="文本占位符 3"/>
          <p:cNvSpPr>
            <a:spLocks noGrp="1"/>
          </p:cNvSpPr>
          <p:nvPr>
            <p:ph type="body" sz="half" idx="2"/>
          </p:nvPr>
        </p:nvSpPr>
        <p:spPr>
          <a:xfrm>
            <a:off x="839789" y="2057400"/>
            <a:ext cx="3932237" cy="3811588"/>
          </a:xfrm>
        </p:spPr>
        <p:txBody>
          <a:bodyPr/>
          <a:lstStyle>
            <a:lvl1pPr marL="0" indent="0">
              <a:buNone/>
              <a:defRPr sz="1599"/>
            </a:lvl1pPr>
            <a:lvl2pPr marL="457017" indent="0">
              <a:buNone/>
              <a:defRPr sz="1399"/>
            </a:lvl2pPr>
            <a:lvl3pPr marL="914034" indent="0">
              <a:buNone/>
              <a:defRPr sz="1200"/>
            </a:lvl3pPr>
            <a:lvl4pPr marL="1371051" indent="0">
              <a:buNone/>
              <a:defRPr sz="1000"/>
            </a:lvl4pPr>
            <a:lvl5pPr marL="1828068" indent="0">
              <a:buNone/>
              <a:defRPr sz="1000"/>
            </a:lvl5pPr>
            <a:lvl6pPr marL="2285086" indent="0">
              <a:buNone/>
              <a:defRPr sz="1000"/>
            </a:lvl6pPr>
            <a:lvl7pPr marL="2742103" indent="0">
              <a:buNone/>
              <a:defRPr sz="1000"/>
            </a:lvl7pPr>
            <a:lvl8pPr marL="3199120" indent="0">
              <a:buNone/>
              <a:defRPr sz="1000"/>
            </a:lvl8pPr>
            <a:lvl9pPr marL="3656137"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5231B7C-5D46-4BB3-BF5C-5AB119086379}" type="datetimeFigureOut">
              <a:rPr lang="zh-CN" altLang="en-US" smtClean="0">
                <a:solidFill>
                  <a:prstClr val="black">
                    <a:tint val="75000"/>
                  </a:prstClr>
                </a:solidFill>
              </a:rPr>
              <a:pPr/>
              <a:t>2023/6/19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10460465-6F9C-4229-9EEC-E4E877ADB7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966684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5231B7C-5D46-4BB3-BF5C-5AB119086379}" type="datetimeFigureOut">
              <a:rPr lang="zh-CN" altLang="en-US" smtClean="0">
                <a:solidFill>
                  <a:prstClr val="black">
                    <a:tint val="75000"/>
                  </a:prstClr>
                </a:solidFill>
              </a:rPr>
              <a:pPr/>
              <a:t>2023/6/19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10460465-6F9C-4229-9EEC-E4E877ADB7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615012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5231B7C-5D46-4BB3-BF5C-5AB119086379}" type="datetimeFigureOut">
              <a:rPr lang="zh-CN" altLang="en-US" smtClean="0">
                <a:solidFill>
                  <a:prstClr val="black">
                    <a:tint val="75000"/>
                  </a:prstClr>
                </a:solidFill>
              </a:rPr>
              <a:pPr/>
              <a:t>2023/6/19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10460465-6F9C-4229-9EEC-E4E877ADB7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634090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28"/>
              </a:lnSpc>
              <a:spcBef>
                <a:spcPts val="0"/>
              </a:spcBef>
              <a:buNone/>
              <a:defRPr sz="2798" baseline="0">
                <a:solidFill>
                  <a:schemeClr val="tx1"/>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310777098"/>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2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359861" y="360018"/>
            <a:ext cx="11587328" cy="644533"/>
          </a:xfrm>
          <a:prstGeom prst="rect">
            <a:avLst/>
          </a:prstGeom>
        </p:spPr>
        <p:txBody>
          <a:bodyPr>
            <a:normAutofit/>
          </a:bodyPr>
          <a:lstStyle>
            <a:lvl1pPr marL="0" indent="0" algn="l">
              <a:lnSpc>
                <a:spcPct val="100000"/>
              </a:lnSpc>
              <a:buNone/>
              <a:defRPr lang="en-US" sz="2790" b="1" dirty="0">
                <a:solidFill>
                  <a:srgbClr val="990000"/>
                </a:solidFill>
                <a:latin typeface="微软雅黑" panose="020B0503020204020204" pitchFamily="34" charset="-122"/>
                <a:ea typeface="微软雅黑" panose="020B0503020204020204" pitchFamily="34" charset="-122"/>
                <a:cs typeface="+mj-cs"/>
              </a:defRPr>
            </a:lvl1pPr>
          </a:lstStyle>
          <a:p>
            <a:pPr lvl="0" defTabSz="1214454">
              <a:spcBef>
                <a:spcPct val="0"/>
              </a:spcBef>
            </a:pPr>
            <a:r>
              <a:rPr lang="zh-CN" altLang="en-US" dirty="0"/>
              <a:t>单击此处编辑母版标题样式</a:t>
            </a:r>
            <a:endParaRPr lang="en-US" dirty="0"/>
          </a:p>
        </p:txBody>
      </p:sp>
    </p:spTree>
    <p:extLst>
      <p:ext uri="{BB962C8B-B14F-4D97-AF65-F5344CB8AC3E}">
        <p14:creationId xmlns:p14="http://schemas.microsoft.com/office/powerpoint/2010/main" val="722325674"/>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p>
        </p:txBody>
      </p:sp>
      <p:sp>
        <p:nvSpPr>
          <p:cNvPr id="4" name="日期占位符 3"/>
          <p:cNvSpPr>
            <a:spLocks noGrp="1"/>
          </p:cNvSpPr>
          <p:nvPr>
            <p:ph type="dt" sz="half" idx="10"/>
          </p:nvPr>
        </p:nvSpPr>
        <p:spPr>
          <a:xfrm>
            <a:off x="838200" y="6356352"/>
            <a:ext cx="2743200" cy="365125"/>
          </a:xfrm>
          <a:prstGeom prst="rect">
            <a:avLst/>
          </a:prstGeom>
        </p:spPr>
        <p:txBody>
          <a:bodyPr/>
          <a:lstStyle/>
          <a:p>
            <a:fld id="{E8EFB247-2947-4CBF-880E-0411977D519B}" type="datetimeFigureOut">
              <a:rPr lang="zh-CN" altLang="en-US" smtClean="0">
                <a:solidFill>
                  <a:prstClr val="black">
                    <a:tint val="75000"/>
                  </a:prstClr>
                </a:solidFill>
              </a:rPr>
              <a:pPr/>
              <a:t>2023/6/19</a:t>
            </a:fld>
            <a:endParaRPr lang="zh-CN" altLang="en-US">
              <a:solidFill>
                <a:prstClr val="black">
                  <a:tint val="75000"/>
                </a:prstClr>
              </a:solidFill>
            </a:endParaRPr>
          </a:p>
        </p:txBody>
      </p:sp>
      <p:sp>
        <p:nvSpPr>
          <p:cNvPr id="5" name="页脚占位符 4"/>
          <p:cNvSpPr>
            <a:spLocks noGrp="1"/>
          </p:cNvSpPr>
          <p:nvPr>
            <p:ph type="ftr" sz="quarter" idx="11"/>
          </p:nvPr>
        </p:nvSpPr>
        <p:spPr>
          <a:xfrm>
            <a:off x="4038600" y="6356352"/>
            <a:ext cx="4114800" cy="365125"/>
          </a:xfrm>
          <a:prstGeom prst="rect">
            <a:avLst/>
          </a:prstGeom>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1675087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p>
        </p:txBody>
      </p:sp>
      <p:sp>
        <p:nvSpPr>
          <p:cNvPr id="4" name="日期占位符 3"/>
          <p:cNvSpPr>
            <a:spLocks noGrp="1"/>
          </p:cNvSpPr>
          <p:nvPr>
            <p:ph type="dt" sz="half" idx="10"/>
          </p:nvPr>
        </p:nvSpPr>
        <p:spPr>
          <a:xfrm>
            <a:off x="838200" y="6356352"/>
            <a:ext cx="2743200" cy="365125"/>
          </a:xfrm>
          <a:prstGeom prst="rect">
            <a:avLst/>
          </a:prstGeom>
        </p:spPr>
        <p:txBody>
          <a:bodyPr/>
          <a:lstStyle/>
          <a:p>
            <a:fld id="{E8EFB247-2947-4CBF-880E-0411977D519B}" type="datetimeFigureOut">
              <a:rPr lang="zh-CN" altLang="en-US" smtClean="0">
                <a:solidFill>
                  <a:prstClr val="black">
                    <a:tint val="75000"/>
                  </a:prstClr>
                </a:solidFill>
              </a:rPr>
              <a:pPr/>
              <a:t>2023/6/19</a:t>
            </a:fld>
            <a:endParaRPr lang="zh-CN" altLang="en-US">
              <a:solidFill>
                <a:prstClr val="black">
                  <a:tint val="75000"/>
                </a:prstClr>
              </a:solidFill>
            </a:endParaRPr>
          </a:p>
        </p:txBody>
      </p:sp>
      <p:sp>
        <p:nvSpPr>
          <p:cNvPr id="5" name="页脚占位符 4"/>
          <p:cNvSpPr>
            <a:spLocks noGrp="1"/>
          </p:cNvSpPr>
          <p:nvPr>
            <p:ph type="ftr" sz="quarter" idx="11"/>
          </p:nvPr>
        </p:nvSpPr>
        <p:spPr>
          <a:xfrm>
            <a:off x="4038600" y="6356352"/>
            <a:ext cx="4114800" cy="365125"/>
          </a:xfrm>
          <a:prstGeom prst="rect">
            <a:avLst/>
          </a:prstGeom>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4451647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p>
        </p:txBody>
      </p:sp>
      <p:sp>
        <p:nvSpPr>
          <p:cNvPr id="4" name="日期占位符 3"/>
          <p:cNvSpPr>
            <a:spLocks noGrp="1"/>
          </p:cNvSpPr>
          <p:nvPr>
            <p:ph type="dt" sz="half" idx="10"/>
          </p:nvPr>
        </p:nvSpPr>
        <p:spPr>
          <a:xfrm>
            <a:off x="838200" y="6356352"/>
            <a:ext cx="2743200" cy="365125"/>
          </a:xfrm>
          <a:prstGeom prst="rect">
            <a:avLst/>
          </a:prstGeom>
        </p:spPr>
        <p:txBody>
          <a:bodyPr/>
          <a:lstStyle/>
          <a:p>
            <a:fld id="{E8EFB247-2947-4CBF-880E-0411977D519B}" type="datetimeFigureOut">
              <a:rPr lang="zh-CN" altLang="en-US" smtClean="0">
                <a:solidFill>
                  <a:prstClr val="black">
                    <a:tint val="75000"/>
                  </a:prstClr>
                </a:solidFill>
              </a:rPr>
              <a:pPr/>
              <a:t>2023/6/19</a:t>
            </a:fld>
            <a:endParaRPr lang="zh-CN" altLang="en-US">
              <a:solidFill>
                <a:prstClr val="black">
                  <a:tint val="75000"/>
                </a:prstClr>
              </a:solidFill>
            </a:endParaRPr>
          </a:p>
        </p:txBody>
      </p:sp>
      <p:sp>
        <p:nvSpPr>
          <p:cNvPr id="5" name="页脚占位符 4"/>
          <p:cNvSpPr>
            <a:spLocks noGrp="1"/>
          </p:cNvSpPr>
          <p:nvPr>
            <p:ph type="ftr" sz="quarter" idx="11"/>
          </p:nvPr>
        </p:nvSpPr>
        <p:spPr>
          <a:xfrm>
            <a:off x="4038600" y="6356352"/>
            <a:ext cx="4114800" cy="365125"/>
          </a:xfrm>
          <a:prstGeom prst="rect">
            <a:avLst/>
          </a:prstGeom>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14663689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p>
        </p:txBody>
      </p:sp>
      <p:sp>
        <p:nvSpPr>
          <p:cNvPr id="4" name="日期占位符 3"/>
          <p:cNvSpPr>
            <a:spLocks noGrp="1"/>
          </p:cNvSpPr>
          <p:nvPr>
            <p:ph type="dt" sz="half" idx="10"/>
          </p:nvPr>
        </p:nvSpPr>
        <p:spPr>
          <a:xfrm>
            <a:off x="838200" y="6356352"/>
            <a:ext cx="2743200" cy="365125"/>
          </a:xfrm>
          <a:prstGeom prst="rect">
            <a:avLst/>
          </a:prstGeom>
        </p:spPr>
        <p:txBody>
          <a:bodyPr/>
          <a:lstStyle/>
          <a:p>
            <a:fld id="{E8EFB247-2947-4CBF-880E-0411977D519B}" type="datetimeFigureOut">
              <a:rPr lang="zh-CN" altLang="en-US" smtClean="0">
                <a:solidFill>
                  <a:prstClr val="black">
                    <a:tint val="75000"/>
                  </a:prstClr>
                </a:solidFill>
              </a:rPr>
              <a:pPr/>
              <a:t>2023/6/19</a:t>
            </a:fld>
            <a:endParaRPr lang="zh-CN" altLang="en-US">
              <a:solidFill>
                <a:prstClr val="black">
                  <a:tint val="75000"/>
                </a:prstClr>
              </a:solidFill>
            </a:endParaRPr>
          </a:p>
        </p:txBody>
      </p:sp>
      <p:sp>
        <p:nvSpPr>
          <p:cNvPr id="5" name="页脚占位符 4"/>
          <p:cNvSpPr>
            <a:spLocks noGrp="1"/>
          </p:cNvSpPr>
          <p:nvPr>
            <p:ph type="ftr" sz="quarter" idx="11"/>
          </p:nvPr>
        </p:nvSpPr>
        <p:spPr>
          <a:xfrm>
            <a:off x="4038600" y="6356352"/>
            <a:ext cx="4114800" cy="365125"/>
          </a:xfrm>
          <a:prstGeom prst="rect">
            <a:avLst/>
          </a:prstGeom>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35026041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28"/>
              </a:lnSpc>
              <a:spcBef>
                <a:spcPts val="0"/>
              </a:spcBef>
              <a:buNone/>
              <a:defRPr sz="3198" baseline="0">
                <a:solidFill>
                  <a:schemeClr val="tx1"/>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622" y="1501989"/>
            <a:ext cx="10729365" cy="4690459"/>
          </a:xfrm>
          <a:prstGeom prst="rect">
            <a:avLst/>
          </a:prstGeom>
        </p:spPr>
        <p:txBody>
          <a:bodyPr lIns="0" tIns="0" rIns="0" bIns="0"/>
          <a:lstStyle>
            <a:lvl1pPr marL="12363" indent="0">
              <a:lnSpc>
                <a:spcPct val="100000"/>
              </a:lnSpc>
              <a:spcBef>
                <a:spcPts val="0"/>
              </a:spcBef>
              <a:buFontTx/>
              <a:buNone/>
              <a:tabLst>
                <a:tab pos="1207454" algn="ctr"/>
              </a:tabLst>
              <a:defRPr sz="1798"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430" indent="-171023">
              <a:buFont typeface="Arial" panose="020B0604020202020204" pitchFamily="34" charset="0"/>
              <a:buChar char="•"/>
              <a:tabLst>
                <a:tab pos="1207454" algn="ctr"/>
              </a:tabLst>
              <a:defRPr sz="1297" baseline="0"/>
            </a:lvl2pPr>
            <a:lvl3pPr marL="525430" indent="-171023">
              <a:buFont typeface="Arial" panose="020B0604020202020204" pitchFamily="34" charset="0"/>
              <a:buChar char="•"/>
              <a:tabLst>
                <a:tab pos="1207454" algn="ctr"/>
              </a:tabLst>
              <a:defRPr sz="1297" baseline="0"/>
            </a:lvl3pPr>
            <a:lvl4pPr marL="525430" indent="-171023">
              <a:buFont typeface="Arial" panose="020B0604020202020204" pitchFamily="34" charset="0"/>
              <a:buChar char="•"/>
              <a:tabLst>
                <a:tab pos="1207454" algn="ctr"/>
              </a:tabLst>
              <a:defRPr sz="1297" baseline="0"/>
            </a:lvl4pPr>
            <a:lvl5pPr marL="525430" indent="-171023">
              <a:buFont typeface="Arial" panose="020B0604020202020204" pitchFamily="34" charset="0"/>
              <a:buChar char="•"/>
              <a:tabLst>
                <a:tab pos="1207454" algn="ctr"/>
              </a:tabLst>
              <a:defRPr sz="1297"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285643360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878BF2-5B84-4293-2E7E-86BFBB6725D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B5EDE4-9FDB-8505-5269-399AB310A7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6F57A10-39FA-AD81-722E-B89644F3328A}"/>
              </a:ext>
            </a:extLst>
          </p:cNvPr>
          <p:cNvSpPr>
            <a:spLocks noGrp="1"/>
          </p:cNvSpPr>
          <p:nvPr>
            <p:ph type="dt" sz="half" idx="10"/>
          </p:nvPr>
        </p:nvSpPr>
        <p:spPr/>
        <p:txBody>
          <a:bodyPr/>
          <a:lstStyle/>
          <a:p>
            <a:fld id="{3171011C-D521-4B24-928C-F6F09F81A74B}" type="datetimeFigureOut">
              <a:rPr lang="zh-CN" altLang="en-US" smtClean="0"/>
              <a:t>2023/6/19</a:t>
            </a:fld>
            <a:endParaRPr lang="zh-CN" altLang="en-US"/>
          </a:p>
        </p:txBody>
      </p:sp>
      <p:sp>
        <p:nvSpPr>
          <p:cNvPr id="5" name="页脚占位符 4">
            <a:extLst>
              <a:ext uri="{FF2B5EF4-FFF2-40B4-BE49-F238E27FC236}">
                <a16:creationId xmlns:a16="http://schemas.microsoft.com/office/drawing/2014/main" id="{A2B5D430-A079-7D20-A43E-B1758B651C9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CCAF87C-4D0A-D56D-243E-4F9301810EB4}"/>
              </a:ext>
            </a:extLst>
          </p:cNvPr>
          <p:cNvSpPr>
            <a:spLocks noGrp="1"/>
          </p:cNvSpPr>
          <p:nvPr>
            <p:ph type="sldNum" sz="quarter" idx="12"/>
          </p:nvPr>
        </p:nvSpPr>
        <p:spPr/>
        <p:txBody>
          <a:bodyPr/>
          <a:lstStyle/>
          <a:p>
            <a:fld id="{6886A70B-EA70-4D89-B127-CE1E38677A6E}" type="slidenum">
              <a:rPr lang="zh-CN" altLang="en-US" smtClean="0"/>
              <a:t>‹#›</a:t>
            </a:fld>
            <a:endParaRPr lang="zh-CN" altLang="en-US"/>
          </a:p>
        </p:txBody>
      </p:sp>
    </p:spTree>
    <p:extLst>
      <p:ext uri="{BB962C8B-B14F-4D97-AF65-F5344CB8AC3E}">
        <p14:creationId xmlns:p14="http://schemas.microsoft.com/office/powerpoint/2010/main" val="28452620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250" y="1402067"/>
            <a:ext cx="3919503" cy="854717"/>
          </a:xfrm>
          <a:prstGeom prst="rect">
            <a:avLst/>
          </a:prstGeom>
          <a:noFill/>
        </p:spPr>
        <p:txBody>
          <a:bodyPr wrap="square" rtlCol="0">
            <a:spAutoFit/>
          </a:bodyPr>
          <a:lstStyle/>
          <a:p>
            <a:pPr defTabSz="913746"/>
            <a:r>
              <a:rPr lang="en-US" sz="4796" dirty="0">
                <a:solidFill>
                  <a:srgbClr val="1D1D1A"/>
                </a:solidFill>
              </a:rPr>
              <a:t>Thank you.</a:t>
            </a:r>
          </a:p>
        </p:txBody>
      </p:sp>
    </p:spTree>
    <p:extLst>
      <p:ext uri="{BB962C8B-B14F-4D97-AF65-F5344CB8AC3E}">
        <p14:creationId xmlns:p14="http://schemas.microsoft.com/office/powerpoint/2010/main" val="16270954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8890" y="456137"/>
            <a:ext cx="10736446" cy="649459"/>
          </a:xfrm>
          <a:prstGeom prst="rect">
            <a:avLst/>
          </a:prstGeom>
        </p:spPr>
        <p:txBody>
          <a:bodyPr lIns="0" tIns="0" rIns="0" bIns="0" anchor="t">
            <a:normAutofit/>
          </a:bodyPr>
          <a:lstStyle>
            <a:lvl1pPr marL="0" indent="0" algn="l">
              <a:lnSpc>
                <a:spcPts val="3428"/>
              </a:lnSpc>
              <a:spcBef>
                <a:spcPts val="0"/>
              </a:spcBef>
              <a:buNone/>
              <a:defRPr sz="2798" baseline="0">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endParaRPr lang="en-US" dirty="0"/>
          </a:p>
        </p:txBody>
      </p:sp>
    </p:spTree>
    <p:extLst>
      <p:ext uri="{BB962C8B-B14F-4D97-AF65-F5344CB8AC3E}">
        <p14:creationId xmlns:p14="http://schemas.microsoft.com/office/powerpoint/2010/main" val="3719048267"/>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8890" y="456137"/>
            <a:ext cx="10736446" cy="649459"/>
          </a:xfrm>
          <a:prstGeom prst="rect">
            <a:avLst/>
          </a:prstGeom>
        </p:spPr>
        <p:txBody>
          <a:bodyPr lIns="0" tIns="0" rIns="0" bIns="0" anchor="t">
            <a:normAutofit/>
          </a:bodyPr>
          <a:lstStyle>
            <a:lvl1pPr marL="0" indent="0" algn="l">
              <a:lnSpc>
                <a:spcPts val="3428"/>
              </a:lnSpc>
              <a:spcBef>
                <a:spcPts val="0"/>
              </a:spcBef>
              <a:buNone/>
              <a:defRPr sz="2798" baseline="0">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endParaRPr lang="en-US" dirty="0"/>
          </a:p>
        </p:txBody>
      </p:sp>
    </p:spTree>
    <p:extLst>
      <p:ext uri="{BB962C8B-B14F-4D97-AF65-F5344CB8AC3E}">
        <p14:creationId xmlns:p14="http://schemas.microsoft.com/office/powerpoint/2010/main" val="44999000"/>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8EFB247-2947-4CBF-880E-0411977D519B}" type="datetimeFigureOut">
              <a:rPr lang="zh-CN" altLang="en-US" smtClean="0"/>
              <a:t>2023/6/19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6E4B32-19BB-4BC5-8021-240AA52AA24F}" type="slidenum">
              <a:rPr lang="zh-CN" altLang="en-US" smtClean="0"/>
              <a:t>‹#›</a:t>
            </a:fld>
            <a:endParaRPr lang="zh-CN" altLang="en-US"/>
          </a:p>
        </p:txBody>
      </p:sp>
    </p:spTree>
    <p:extLst>
      <p:ext uri="{BB962C8B-B14F-4D97-AF65-F5344CB8AC3E}">
        <p14:creationId xmlns:p14="http://schemas.microsoft.com/office/powerpoint/2010/main" val="2886847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871241-479F-CCFA-E3EF-8DF8CF2C1E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1553402-34D9-97D1-8AA9-D90C6198A7E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FC0FB8-453A-6F41-E887-16B9F3A0AAC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5619F10-8C08-F350-1929-BA169A2F3A67}"/>
              </a:ext>
            </a:extLst>
          </p:cNvPr>
          <p:cNvSpPr>
            <a:spLocks noGrp="1"/>
          </p:cNvSpPr>
          <p:nvPr>
            <p:ph type="dt" sz="half" idx="10"/>
          </p:nvPr>
        </p:nvSpPr>
        <p:spPr/>
        <p:txBody>
          <a:bodyPr/>
          <a:lstStyle/>
          <a:p>
            <a:fld id="{3171011C-D521-4B24-928C-F6F09F81A74B}" type="datetimeFigureOut">
              <a:rPr lang="zh-CN" altLang="en-US" smtClean="0"/>
              <a:t>2023/6/19</a:t>
            </a:fld>
            <a:endParaRPr lang="zh-CN" altLang="en-US"/>
          </a:p>
        </p:txBody>
      </p:sp>
      <p:sp>
        <p:nvSpPr>
          <p:cNvPr id="6" name="页脚占位符 5">
            <a:extLst>
              <a:ext uri="{FF2B5EF4-FFF2-40B4-BE49-F238E27FC236}">
                <a16:creationId xmlns:a16="http://schemas.microsoft.com/office/drawing/2014/main" id="{13C0B0F5-FB5F-9A2E-E5B8-17A1008FF78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90040EE-4AEF-6A0B-5C04-92972360FF42}"/>
              </a:ext>
            </a:extLst>
          </p:cNvPr>
          <p:cNvSpPr>
            <a:spLocks noGrp="1"/>
          </p:cNvSpPr>
          <p:nvPr>
            <p:ph type="sldNum" sz="quarter" idx="12"/>
          </p:nvPr>
        </p:nvSpPr>
        <p:spPr/>
        <p:txBody>
          <a:bodyPr/>
          <a:lstStyle/>
          <a:p>
            <a:fld id="{6886A70B-EA70-4D89-B127-CE1E38677A6E}" type="slidenum">
              <a:rPr lang="zh-CN" altLang="en-US" smtClean="0"/>
              <a:t>‹#›</a:t>
            </a:fld>
            <a:endParaRPr lang="zh-CN" altLang="en-US"/>
          </a:p>
        </p:txBody>
      </p:sp>
    </p:spTree>
    <p:extLst>
      <p:ext uri="{BB962C8B-B14F-4D97-AF65-F5344CB8AC3E}">
        <p14:creationId xmlns:p14="http://schemas.microsoft.com/office/powerpoint/2010/main" val="687951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63C3A-A2B7-3381-C59B-5F79B48AD3C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8477EC0-F09C-E348-5600-62AACF6462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EA9A107-638B-868D-FF57-741FCD993EB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B4590A-4520-2EB9-0DDD-959897975F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CD95A66-FA70-BF96-C00E-5C9627581C2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848E950-1D75-BF12-9CE1-E90518390801}"/>
              </a:ext>
            </a:extLst>
          </p:cNvPr>
          <p:cNvSpPr>
            <a:spLocks noGrp="1"/>
          </p:cNvSpPr>
          <p:nvPr>
            <p:ph type="dt" sz="half" idx="10"/>
          </p:nvPr>
        </p:nvSpPr>
        <p:spPr/>
        <p:txBody>
          <a:bodyPr/>
          <a:lstStyle/>
          <a:p>
            <a:fld id="{3171011C-D521-4B24-928C-F6F09F81A74B}" type="datetimeFigureOut">
              <a:rPr lang="zh-CN" altLang="en-US" smtClean="0"/>
              <a:t>2023/6/19</a:t>
            </a:fld>
            <a:endParaRPr lang="zh-CN" altLang="en-US"/>
          </a:p>
        </p:txBody>
      </p:sp>
      <p:sp>
        <p:nvSpPr>
          <p:cNvPr id="8" name="页脚占位符 7">
            <a:extLst>
              <a:ext uri="{FF2B5EF4-FFF2-40B4-BE49-F238E27FC236}">
                <a16:creationId xmlns:a16="http://schemas.microsoft.com/office/drawing/2014/main" id="{10AAFAD2-62F7-3733-4634-3EB4E6315F0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156AB15-975C-ECBF-8BC3-03BB0B4F74B6}"/>
              </a:ext>
            </a:extLst>
          </p:cNvPr>
          <p:cNvSpPr>
            <a:spLocks noGrp="1"/>
          </p:cNvSpPr>
          <p:nvPr>
            <p:ph type="sldNum" sz="quarter" idx="12"/>
          </p:nvPr>
        </p:nvSpPr>
        <p:spPr/>
        <p:txBody>
          <a:bodyPr/>
          <a:lstStyle/>
          <a:p>
            <a:fld id="{6886A70B-EA70-4D89-B127-CE1E38677A6E}" type="slidenum">
              <a:rPr lang="zh-CN" altLang="en-US" smtClean="0"/>
              <a:t>‹#›</a:t>
            </a:fld>
            <a:endParaRPr lang="zh-CN" altLang="en-US"/>
          </a:p>
        </p:txBody>
      </p:sp>
    </p:spTree>
    <p:extLst>
      <p:ext uri="{BB962C8B-B14F-4D97-AF65-F5344CB8AC3E}">
        <p14:creationId xmlns:p14="http://schemas.microsoft.com/office/powerpoint/2010/main" val="1540493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370FB-159F-E107-6B0E-DCB4D547870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B0B7F70-F786-9866-4C6E-BED7CBBDF0C6}"/>
              </a:ext>
            </a:extLst>
          </p:cNvPr>
          <p:cNvSpPr>
            <a:spLocks noGrp="1"/>
          </p:cNvSpPr>
          <p:nvPr>
            <p:ph type="dt" sz="half" idx="10"/>
          </p:nvPr>
        </p:nvSpPr>
        <p:spPr/>
        <p:txBody>
          <a:bodyPr/>
          <a:lstStyle/>
          <a:p>
            <a:fld id="{3171011C-D521-4B24-928C-F6F09F81A74B}" type="datetimeFigureOut">
              <a:rPr lang="zh-CN" altLang="en-US" smtClean="0"/>
              <a:t>2023/6/19</a:t>
            </a:fld>
            <a:endParaRPr lang="zh-CN" altLang="en-US"/>
          </a:p>
        </p:txBody>
      </p:sp>
      <p:sp>
        <p:nvSpPr>
          <p:cNvPr id="4" name="页脚占位符 3">
            <a:extLst>
              <a:ext uri="{FF2B5EF4-FFF2-40B4-BE49-F238E27FC236}">
                <a16:creationId xmlns:a16="http://schemas.microsoft.com/office/drawing/2014/main" id="{46AB3F36-0456-4AD0-FF76-AC3E77856C7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69BDF49-A5DE-17DE-3B91-4B7EEBC618F6}"/>
              </a:ext>
            </a:extLst>
          </p:cNvPr>
          <p:cNvSpPr>
            <a:spLocks noGrp="1"/>
          </p:cNvSpPr>
          <p:nvPr>
            <p:ph type="sldNum" sz="quarter" idx="12"/>
          </p:nvPr>
        </p:nvSpPr>
        <p:spPr/>
        <p:txBody>
          <a:bodyPr/>
          <a:lstStyle/>
          <a:p>
            <a:fld id="{6886A70B-EA70-4D89-B127-CE1E38677A6E}" type="slidenum">
              <a:rPr lang="zh-CN" altLang="en-US" smtClean="0"/>
              <a:t>‹#›</a:t>
            </a:fld>
            <a:endParaRPr lang="zh-CN" altLang="en-US"/>
          </a:p>
        </p:txBody>
      </p:sp>
    </p:spTree>
    <p:extLst>
      <p:ext uri="{BB962C8B-B14F-4D97-AF65-F5344CB8AC3E}">
        <p14:creationId xmlns:p14="http://schemas.microsoft.com/office/powerpoint/2010/main" val="2951976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3CFB0D0-ED87-0B3E-1B4A-62E6F9957BBD}"/>
              </a:ext>
            </a:extLst>
          </p:cNvPr>
          <p:cNvSpPr>
            <a:spLocks noGrp="1"/>
          </p:cNvSpPr>
          <p:nvPr>
            <p:ph type="dt" sz="half" idx="10"/>
          </p:nvPr>
        </p:nvSpPr>
        <p:spPr/>
        <p:txBody>
          <a:bodyPr/>
          <a:lstStyle/>
          <a:p>
            <a:fld id="{3171011C-D521-4B24-928C-F6F09F81A74B}" type="datetimeFigureOut">
              <a:rPr lang="zh-CN" altLang="en-US" smtClean="0"/>
              <a:t>2023/6/19</a:t>
            </a:fld>
            <a:endParaRPr lang="zh-CN" altLang="en-US"/>
          </a:p>
        </p:txBody>
      </p:sp>
      <p:sp>
        <p:nvSpPr>
          <p:cNvPr id="3" name="页脚占位符 2">
            <a:extLst>
              <a:ext uri="{FF2B5EF4-FFF2-40B4-BE49-F238E27FC236}">
                <a16:creationId xmlns:a16="http://schemas.microsoft.com/office/drawing/2014/main" id="{D8FA0F79-19CD-ADC1-A662-1028E2A3652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EDDDC72-C25C-5F0A-686D-9B2AE63BC6B1}"/>
              </a:ext>
            </a:extLst>
          </p:cNvPr>
          <p:cNvSpPr>
            <a:spLocks noGrp="1"/>
          </p:cNvSpPr>
          <p:nvPr>
            <p:ph type="sldNum" sz="quarter" idx="12"/>
          </p:nvPr>
        </p:nvSpPr>
        <p:spPr/>
        <p:txBody>
          <a:bodyPr/>
          <a:lstStyle/>
          <a:p>
            <a:fld id="{6886A70B-EA70-4D89-B127-CE1E38677A6E}" type="slidenum">
              <a:rPr lang="zh-CN" altLang="en-US" smtClean="0"/>
              <a:t>‹#›</a:t>
            </a:fld>
            <a:endParaRPr lang="zh-CN" altLang="en-US"/>
          </a:p>
        </p:txBody>
      </p:sp>
    </p:spTree>
    <p:extLst>
      <p:ext uri="{BB962C8B-B14F-4D97-AF65-F5344CB8AC3E}">
        <p14:creationId xmlns:p14="http://schemas.microsoft.com/office/powerpoint/2010/main" val="3289399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CC6FA-0E5F-339C-CA43-CE76E8C9691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8679DC0-C855-D74D-430F-72BE8491E9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64125DD-A5F3-2437-10D9-E9D5ADA964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52B837C-B40D-BD92-A81A-07BC0C99CED9}"/>
              </a:ext>
            </a:extLst>
          </p:cNvPr>
          <p:cNvSpPr>
            <a:spLocks noGrp="1"/>
          </p:cNvSpPr>
          <p:nvPr>
            <p:ph type="dt" sz="half" idx="10"/>
          </p:nvPr>
        </p:nvSpPr>
        <p:spPr/>
        <p:txBody>
          <a:bodyPr/>
          <a:lstStyle/>
          <a:p>
            <a:fld id="{3171011C-D521-4B24-928C-F6F09F81A74B}" type="datetimeFigureOut">
              <a:rPr lang="zh-CN" altLang="en-US" smtClean="0"/>
              <a:t>2023/6/19</a:t>
            </a:fld>
            <a:endParaRPr lang="zh-CN" altLang="en-US"/>
          </a:p>
        </p:txBody>
      </p:sp>
      <p:sp>
        <p:nvSpPr>
          <p:cNvPr id="6" name="页脚占位符 5">
            <a:extLst>
              <a:ext uri="{FF2B5EF4-FFF2-40B4-BE49-F238E27FC236}">
                <a16:creationId xmlns:a16="http://schemas.microsoft.com/office/drawing/2014/main" id="{78C6AE6D-8DBF-9662-52FA-21E5EFB2E15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9843240-DCEF-2138-A919-17E78D471BBB}"/>
              </a:ext>
            </a:extLst>
          </p:cNvPr>
          <p:cNvSpPr>
            <a:spLocks noGrp="1"/>
          </p:cNvSpPr>
          <p:nvPr>
            <p:ph type="sldNum" sz="quarter" idx="12"/>
          </p:nvPr>
        </p:nvSpPr>
        <p:spPr/>
        <p:txBody>
          <a:bodyPr/>
          <a:lstStyle/>
          <a:p>
            <a:fld id="{6886A70B-EA70-4D89-B127-CE1E38677A6E}" type="slidenum">
              <a:rPr lang="zh-CN" altLang="en-US" smtClean="0"/>
              <a:t>‹#›</a:t>
            </a:fld>
            <a:endParaRPr lang="zh-CN" altLang="en-US"/>
          </a:p>
        </p:txBody>
      </p:sp>
    </p:spTree>
    <p:extLst>
      <p:ext uri="{BB962C8B-B14F-4D97-AF65-F5344CB8AC3E}">
        <p14:creationId xmlns:p14="http://schemas.microsoft.com/office/powerpoint/2010/main" val="2228009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5B7330-2FD5-9DD2-2826-B668E3F407A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0995FE9-57E0-1AD1-7097-E691A4D646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C05AF19-0174-5171-7FBE-FD5C64603B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124390-B2C9-CFE7-EF55-C29EB92E0B17}"/>
              </a:ext>
            </a:extLst>
          </p:cNvPr>
          <p:cNvSpPr>
            <a:spLocks noGrp="1"/>
          </p:cNvSpPr>
          <p:nvPr>
            <p:ph type="dt" sz="half" idx="10"/>
          </p:nvPr>
        </p:nvSpPr>
        <p:spPr/>
        <p:txBody>
          <a:bodyPr/>
          <a:lstStyle/>
          <a:p>
            <a:fld id="{3171011C-D521-4B24-928C-F6F09F81A74B}" type="datetimeFigureOut">
              <a:rPr lang="zh-CN" altLang="en-US" smtClean="0"/>
              <a:t>2023/6/19</a:t>
            </a:fld>
            <a:endParaRPr lang="zh-CN" altLang="en-US"/>
          </a:p>
        </p:txBody>
      </p:sp>
      <p:sp>
        <p:nvSpPr>
          <p:cNvPr id="6" name="页脚占位符 5">
            <a:extLst>
              <a:ext uri="{FF2B5EF4-FFF2-40B4-BE49-F238E27FC236}">
                <a16:creationId xmlns:a16="http://schemas.microsoft.com/office/drawing/2014/main" id="{56B44D8B-2D17-59AD-2EBC-44DCAF927AF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164307D-6EEE-7465-24C6-791A0ED48C4D}"/>
              </a:ext>
            </a:extLst>
          </p:cNvPr>
          <p:cNvSpPr>
            <a:spLocks noGrp="1"/>
          </p:cNvSpPr>
          <p:nvPr>
            <p:ph type="sldNum" sz="quarter" idx="12"/>
          </p:nvPr>
        </p:nvSpPr>
        <p:spPr/>
        <p:txBody>
          <a:bodyPr/>
          <a:lstStyle/>
          <a:p>
            <a:fld id="{6886A70B-EA70-4D89-B127-CE1E38677A6E}" type="slidenum">
              <a:rPr lang="zh-CN" altLang="en-US" smtClean="0"/>
              <a:t>‹#›</a:t>
            </a:fld>
            <a:endParaRPr lang="zh-CN" altLang="en-US"/>
          </a:p>
        </p:txBody>
      </p:sp>
    </p:spTree>
    <p:extLst>
      <p:ext uri="{BB962C8B-B14F-4D97-AF65-F5344CB8AC3E}">
        <p14:creationId xmlns:p14="http://schemas.microsoft.com/office/powerpoint/2010/main" val="486500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3.png"/><Relationship Id="rId5" Type="http://schemas.openxmlformats.org/officeDocument/2006/relationships/theme" Target="../theme/theme7.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3AD12C0-5000-D7BC-6569-90E88B32CB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47411F4-71D3-A15A-B27D-4E82FED416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DE0F69-868A-EEEE-AFD8-33479DBF8D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71011C-D521-4B24-928C-F6F09F81A74B}" type="datetimeFigureOut">
              <a:rPr lang="zh-CN" altLang="en-US" smtClean="0"/>
              <a:t>2023/6/19</a:t>
            </a:fld>
            <a:endParaRPr lang="zh-CN" altLang="en-US"/>
          </a:p>
        </p:txBody>
      </p:sp>
      <p:sp>
        <p:nvSpPr>
          <p:cNvPr id="5" name="页脚占位符 4">
            <a:extLst>
              <a:ext uri="{FF2B5EF4-FFF2-40B4-BE49-F238E27FC236}">
                <a16:creationId xmlns:a16="http://schemas.microsoft.com/office/drawing/2014/main" id="{A76AAD74-E97E-2DD8-461C-48FD5A32B0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F5872FB-B3B9-128E-E530-7C75A7800B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86A70B-EA70-4D89-B127-CE1E38677A6E}" type="slidenum">
              <a:rPr lang="zh-CN" altLang="en-US" smtClean="0"/>
              <a:t>‹#›</a:t>
            </a:fld>
            <a:endParaRPr lang="zh-CN" altLang="en-US"/>
          </a:p>
        </p:txBody>
      </p:sp>
    </p:spTree>
    <p:extLst>
      <p:ext uri="{BB962C8B-B14F-4D97-AF65-F5344CB8AC3E}">
        <p14:creationId xmlns:p14="http://schemas.microsoft.com/office/powerpoint/2010/main" val="256246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p:cNvSpPr>
            <a:spLocks noGrp="1"/>
          </p:cNvSpPr>
          <p:nvPr>
            <p:ph type="body" idx="1"/>
          </p:nvPr>
        </p:nvSpPr>
        <p:spPr>
          <a:xfrm>
            <a:off x="908954" y="6270652"/>
            <a:ext cx="1981542" cy="153611"/>
          </a:xfrm>
          <a:prstGeom prst="rect">
            <a:avLst/>
          </a:prstGeom>
        </p:spPr>
        <p:txBody>
          <a:bodyPr vert="horz" lIns="0" tIns="0" rIns="0" bIns="0" rtlCol="0">
            <a:noAutofit/>
          </a:bodyPr>
          <a:lstStyle/>
          <a:p>
            <a:pPr lvl="0"/>
            <a:r>
              <a:rPr lang="en-US" dirty="0"/>
              <a:t>Edit Master text styles</a:t>
            </a:r>
          </a:p>
        </p:txBody>
      </p:sp>
      <p:pic>
        <p:nvPicPr>
          <p:cNvPr id="38" name="图片 3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03089" y="5976169"/>
            <a:ext cx="2257507" cy="482533"/>
          </a:xfrm>
          <a:prstGeom prst="rect">
            <a:avLst/>
          </a:prstGeom>
        </p:spPr>
      </p:pic>
    </p:spTree>
    <p:extLst>
      <p:ext uri="{BB962C8B-B14F-4D97-AF65-F5344CB8AC3E}">
        <p14:creationId xmlns:p14="http://schemas.microsoft.com/office/powerpoint/2010/main" val="1625442048"/>
      </p:ext>
    </p:extLst>
  </p:cSld>
  <p:clrMap bg1="lt1" tx1="dk1" bg2="lt2" tx2="dk2" accent1="accent1" accent2="accent2" accent3="accent3" accent4="accent4" accent5="accent5" accent6="accent6" hlink="hlink" folHlink="folHlink"/>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p:cNvSpPr txBox="1"/>
          <p:nvPr userDrawn="1"/>
        </p:nvSpPr>
        <p:spPr>
          <a:xfrm>
            <a:off x="1095040" y="6356939"/>
            <a:ext cx="3502597" cy="230832"/>
          </a:xfrm>
          <a:prstGeom prst="rect">
            <a:avLst/>
          </a:prstGeom>
          <a:noFill/>
        </p:spPr>
        <p:txBody>
          <a:bodyPr wrap="square" rtlCol="0">
            <a:spAutoFit/>
          </a:bodyPr>
          <a:lstStyle/>
          <a:p>
            <a:r>
              <a:rPr lang="en-US" altLang="zh-CN" sz="900" dirty="0">
                <a:solidFill>
                  <a:srgbClr val="1D1D1B"/>
                </a:solidFill>
                <a:latin typeface="Arial" panose="020B0604020202020204" pitchFamily="34" charset="0"/>
                <a:cs typeface="Arial" panose="020B0604020202020204" pitchFamily="34" charset="0"/>
              </a:rPr>
              <a:t>Huawei Proprietary - Restricted Distribution</a:t>
            </a:r>
            <a:endParaRPr lang="en-US" sz="900" dirty="0">
              <a:solidFill>
                <a:srgbClr val="1D1D1B"/>
              </a:solidFill>
              <a:latin typeface="Arial" panose="020B0604020202020204" pitchFamily="34" charset="0"/>
              <a:cs typeface="Arial" panose="020B0604020202020204" pitchFamily="34" charset="0"/>
            </a:endParaRPr>
          </a:p>
        </p:txBody>
      </p:sp>
      <p:sp>
        <p:nvSpPr>
          <p:cNvPr id="4" name="TextBox 3"/>
          <p:cNvSpPr txBox="1"/>
          <p:nvPr userDrawn="1"/>
        </p:nvSpPr>
        <p:spPr>
          <a:xfrm>
            <a:off x="733845" y="6402807"/>
            <a:ext cx="499534" cy="138499"/>
          </a:xfrm>
          <a:prstGeom prst="rect">
            <a:avLst/>
          </a:prstGeom>
          <a:noFill/>
        </p:spPr>
        <p:txBody>
          <a:bodyPr wrap="square" lIns="0" tIns="0" rIns="0" bIns="0" rtlCol="0">
            <a:spAutoFit/>
          </a:bodyPr>
          <a:lstStyle/>
          <a:p>
            <a:pPr defTabSz="8905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5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p:cNvGrpSpPr>
            <a:grpSpLocks noChangeAspect="1"/>
          </p:cNvGrpSpPr>
          <p:nvPr userDrawn="1"/>
        </p:nvGrpSpPr>
        <p:grpSpPr>
          <a:xfrm>
            <a:off x="12285671" y="2625390"/>
            <a:ext cx="1967204" cy="4233515"/>
            <a:chOff x="5343885" y="-48857"/>
            <a:chExt cx="3271316" cy="7037279"/>
          </a:xfrm>
        </p:grpSpPr>
        <p:sp>
          <p:nvSpPr>
            <p:cNvPr id="89"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196/0/84</a:t>
              </a:r>
            </a:p>
          </p:txBody>
        </p:sp>
        <p:sp>
          <p:nvSpPr>
            <p:cNvPr id="90" name="文本框 15"/>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203/55/120</a:t>
              </a:r>
            </a:p>
          </p:txBody>
        </p:sp>
        <p:sp>
          <p:nvSpPr>
            <p:cNvPr id="92"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237/109/0</a:t>
              </a:r>
            </a:p>
          </p:txBody>
        </p:sp>
        <p:sp>
          <p:nvSpPr>
            <p:cNvPr id="93"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153/54/54</a:t>
              </a:r>
            </a:p>
          </p:txBody>
        </p:sp>
        <p:sp>
          <p:nvSpPr>
            <p:cNvPr id="94"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98/178/48</a:t>
              </a:r>
            </a:p>
          </p:txBody>
        </p:sp>
        <p:sp>
          <p:nvSpPr>
            <p:cNvPr id="95"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242/137/68</a:t>
              </a:r>
            </a:p>
          </p:txBody>
        </p:sp>
        <p:sp>
          <p:nvSpPr>
            <p:cNvPr id="96"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PANTONE 185C</a:t>
              </a: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199/0/11  </a:t>
              </a:r>
            </a:p>
          </p:txBody>
        </p:sp>
        <p:sp>
          <p:nvSpPr>
            <p:cNvPr id="97" name="文本框 15"/>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PANTONE 186C</a:t>
              </a: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200/16/46  </a:t>
              </a:r>
            </a:p>
          </p:txBody>
        </p:sp>
        <p:sp>
          <p:nvSpPr>
            <p:cNvPr id="99"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127/0/1</a:t>
              </a:r>
            </a:p>
          </p:txBody>
        </p:sp>
        <p:sp>
          <p:nvSpPr>
            <p:cNvPr id="100"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52/200/0</a:t>
              </a:r>
            </a:p>
          </p:txBody>
        </p:sp>
        <p:sp>
          <p:nvSpPr>
            <p:cNvPr id="101"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48/181/197</a:t>
              </a:r>
            </a:p>
          </p:txBody>
        </p:sp>
        <p:sp>
          <p:nvSpPr>
            <p:cNvPr id="102" name="矩形 13"/>
            <p:cNvSpPr/>
            <p:nvPr userDrawn="1"/>
          </p:nvSpPr>
          <p:spPr>
            <a:xfrm>
              <a:off x="6184543" y="4866463"/>
              <a:ext cx="791510" cy="664398"/>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129/193/95</a:t>
              </a:r>
            </a:p>
          </p:txBody>
        </p:sp>
        <p:sp>
          <p:nvSpPr>
            <p:cNvPr id="103" name="矩形 13"/>
            <p:cNvSpPr/>
            <p:nvPr userDrawn="1"/>
          </p:nvSpPr>
          <p:spPr>
            <a:xfrm>
              <a:off x="6182308" y="4134866"/>
              <a:ext cx="791510" cy="664398"/>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253/211/81</a:t>
              </a:r>
            </a:p>
          </p:txBody>
        </p:sp>
        <p:sp>
          <p:nvSpPr>
            <p:cNvPr id="104" name="矩形 13"/>
            <p:cNvSpPr/>
            <p:nvPr userDrawn="1"/>
          </p:nvSpPr>
          <p:spPr>
            <a:xfrm>
              <a:off x="6177324" y="5596166"/>
              <a:ext cx="791510" cy="664398"/>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86/196/210</a:t>
              </a:r>
            </a:p>
          </p:txBody>
        </p:sp>
        <p:sp>
          <p:nvSpPr>
            <p:cNvPr id="105"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211/57/65</a:t>
              </a:r>
            </a:p>
          </p:txBody>
        </p:sp>
        <p:sp>
          <p:nvSpPr>
            <p:cNvPr id="106"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211/56/89</a:t>
              </a:r>
            </a:p>
          </p:txBody>
        </p:sp>
        <p:sp>
          <p:nvSpPr>
            <p:cNvPr id="107"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221/128/170</a:t>
              </a:r>
            </a:p>
          </p:txBody>
        </p:sp>
        <p:sp>
          <p:nvSpPr>
            <p:cNvPr id="108"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191/128/130</a:t>
              </a:r>
            </a:p>
          </p:txBody>
        </p:sp>
        <p:sp>
          <p:nvSpPr>
            <p:cNvPr id="109"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246/183/140</a:t>
              </a:r>
            </a:p>
          </p:txBody>
        </p:sp>
        <p:sp>
          <p:nvSpPr>
            <p:cNvPr id="110"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176/216/156</a:t>
              </a:r>
            </a:p>
          </p:txBody>
        </p:sp>
        <p:sp>
          <p:nvSpPr>
            <p:cNvPr id="111"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253/227/181</a:t>
              </a:r>
            </a:p>
          </p:txBody>
        </p:sp>
        <p:sp>
          <p:nvSpPr>
            <p:cNvPr id="112"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148/218/226</a:t>
              </a:r>
            </a:p>
          </p:txBody>
        </p:sp>
        <p:sp>
          <p:nvSpPr>
            <p:cNvPr id="113"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226/129/137</a:t>
              </a:r>
            </a:p>
          </p:txBody>
        </p:sp>
        <p:sp>
          <p:nvSpPr>
            <p:cNvPr id="114"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226/129/152</a:t>
              </a:r>
            </a:p>
          </p:txBody>
        </p:sp>
        <p:sp>
          <p:nvSpPr>
            <p:cNvPr id="115"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235/179/204</a:t>
              </a:r>
            </a:p>
          </p:txBody>
        </p:sp>
        <p:sp>
          <p:nvSpPr>
            <p:cNvPr id="116"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216/179/179</a:t>
              </a:r>
            </a:p>
          </p:txBody>
        </p:sp>
        <p:sp>
          <p:nvSpPr>
            <p:cNvPr id="117" name="矩形 13"/>
            <p:cNvSpPr/>
            <p:nvPr/>
          </p:nvSpPr>
          <p:spPr>
            <a:xfrm>
              <a:off x="7811114" y="3415851"/>
              <a:ext cx="791510" cy="664398"/>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250/211/187</a:t>
              </a:r>
            </a:p>
          </p:txBody>
        </p:sp>
        <p:sp>
          <p:nvSpPr>
            <p:cNvPr id="118" name="矩形 13"/>
            <p:cNvSpPr/>
            <p:nvPr/>
          </p:nvSpPr>
          <p:spPr>
            <a:xfrm>
              <a:off x="7820945" y="4866463"/>
              <a:ext cx="791510" cy="664398"/>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208/232/196</a:t>
              </a:r>
            </a:p>
          </p:txBody>
        </p:sp>
        <p:sp>
          <p:nvSpPr>
            <p:cNvPr id="119" name="矩形 13"/>
            <p:cNvSpPr/>
            <p:nvPr/>
          </p:nvSpPr>
          <p:spPr>
            <a:xfrm>
              <a:off x="7818707" y="4134866"/>
              <a:ext cx="791510" cy="664398"/>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254/238/193</a:t>
              </a:r>
            </a:p>
          </p:txBody>
        </p:sp>
        <p:sp>
          <p:nvSpPr>
            <p:cNvPr id="120" name="矩形 13"/>
            <p:cNvSpPr/>
            <p:nvPr/>
          </p:nvSpPr>
          <p:spPr>
            <a:xfrm>
              <a:off x="7823691" y="5596166"/>
              <a:ext cx="791510" cy="664398"/>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190/233/238</a:t>
              </a:r>
            </a:p>
          </p:txBody>
        </p:sp>
        <p:sp>
          <p:nvSpPr>
            <p:cNvPr id="121"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239/178/184</a:t>
              </a:r>
            </a:p>
          </p:txBody>
        </p:sp>
        <p:sp>
          <p:nvSpPr>
            <p:cNvPr id="122"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238/179/193</a:t>
              </a:r>
            </a:p>
          </p:txBody>
        </p:sp>
        <p:sp>
          <p:nvSpPr>
            <p:cNvPr id="123"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0/0/0</a:t>
              </a:r>
            </a:p>
          </p:txBody>
        </p:sp>
        <p:sp>
          <p:nvSpPr>
            <p:cNvPr id="124"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89/87/87</a:t>
              </a:r>
            </a:p>
          </p:txBody>
        </p:sp>
        <p:sp>
          <p:nvSpPr>
            <p:cNvPr id="125" name="矩形 13"/>
            <p:cNvSpPr/>
            <p:nvPr userDrawn="1"/>
          </p:nvSpPr>
          <p:spPr>
            <a:xfrm>
              <a:off x="6445335" y="6324024"/>
              <a:ext cx="513579" cy="664398"/>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137/137/</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137</a:t>
              </a:r>
            </a:p>
          </p:txBody>
        </p:sp>
        <p:sp>
          <p:nvSpPr>
            <p:cNvPr id="126" name="矩形 13"/>
            <p:cNvSpPr/>
            <p:nvPr userDrawn="1"/>
          </p:nvSpPr>
          <p:spPr>
            <a:xfrm>
              <a:off x="7003279" y="6324024"/>
              <a:ext cx="513579" cy="664398"/>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181/181/</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181</a:t>
              </a:r>
            </a:p>
          </p:txBody>
        </p:sp>
        <p:sp>
          <p:nvSpPr>
            <p:cNvPr id="127" name="矩形 13"/>
            <p:cNvSpPr/>
            <p:nvPr userDrawn="1"/>
          </p:nvSpPr>
          <p:spPr>
            <a:xfrm>
              <a:off x="7551547" y="6324024"/>
              <a:ext cx="513579" cy="664398"/>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221/221/</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221</a:t>
              </a:r>
            </a:p>
          </p:txBody>
        </p:sp>
        <p:sp>
          <p:nvSpPr>
            <p:cNvPr id="128" name="矩形 13"/>
            <p:cNvSpPr/>
            <p:nvPr userDrawn="1"/>
          </p:nvSpPr>
          <p:spPr>
            <a:xfrm>
              <a:off x="8098559" y="6324024"/>
              <a:ext cx="513579" cy="664398"/>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a:t>
              </a:r>
            </a:p>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255/255/</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255</a:t>
              </a:r>
            </a:p>
          </p:txBody>
        </p:sp>
      </p:grpSp>
      <p:pic>
        <p:nvPicPr>
          <p:cNvPr id="47" name="Picture 4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92194" y="6323416"/>
            <a:ext cx="1270304" cy="275024"/>
          </a:xfrm>
          <a:prstGeom prst="rect">
            <a:avLst/>
          </a:prstGeom>
        </p:spPr>
      </p:pic>
    </p:spTree>
    <p:extLst>
      <p:ext uri="{BB962C8B-B14F-4D97-AF65-F5344CB8AC3E}">
        <p14:creationId xmlns:p14="http://schemas.microsoft.com/office/powerpoint/2010/main" val="2738422877"/>
      </p:ext>
    </p:extLst>
  </p:cSld>
  <p:clrMap bg1="lt1" tx1="dk1" bg2="lt2" tx2="dk2" accent1="accent1" accent2="accent2" accent3="accent3" accent4="accent4" accent5="accent5" accent6="accent6" hlink="hlink" folHlink="folHlink"/>
  <p:hf hdr="0" ftr="0" dt="0"/>
  <p:txStyles>
    <p:titleStyle>
      <a:lvl1pPr algn="l" defTabSz="1187610"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7061" indent="-297061" algn="l" defTabSz="1187610" rtl="0" eaLnBrk="1" latinLnBrk="0" hangingPunct="1">
        <a:lnSpc>
          <a:spcPct val="90000"/>
        </a:lnSpc>
        <a:spcBef>
          <a:spcPts val="1299"/>
        </a:spcBef>
        <a:buFont typeface="Arial" panose="020B0604020202020204" pitchFamily="34" charset="0"/>
        <a:buChar char="•"/>
        <a:defRPr sz="3634" kern="1200">
          <a:solidFill>
            <a:schemeClr val="tx1"/>
          </a:solidFill>
          <a:latin typeface="+mn-lt"/>
          <a:ea typeface="+mn-ea"/>
          <a:cs typeface="+mn-cs"/>
        </a:defRPr>
      </a:lvl1pPr>
      <a:lvl2pPr marL="890549" indent="-297061" algn="l" defTabSz="1187610" rtl="0" eaLnBrk="1" latinLnBrk="0" hangingPunct="1">
        <a:lnSpc>
          <a:spcPct val="90000"/>
        </a:lnSpc>
        <a:spcBef>
          <a:spcPts val="650"/>
        </a:spcBef>
        <a:buFont typeface="Arial" panose="020B0604020202020204" pitchFamily="34" charset="0"/>
        <a:buChar char="•"/>
        <a:defRPr sz="3119" kern="1200">
          <a:solidFill>
            <a:schemeClr val="tx1"/>
          </a:solidFill>
          <a:latin typeface="+mn-lt"/>
          <a:ea typeface="+mn-ea"/>
          <a:cs typeface="+mn-cs"/>
        </a:defRPr>
      </a:lvl2pPr>
      <a:lvl3pPr marL="1484036" indent="-297061" algn="l" defTabSz="1187610" rtl="0" eaLnBrk="1" latinLnBrk="0" hangingPunct="1">
        <a:lnSpc>
          <a:spcPct val="90000"/>
        </a:lnSpc>
        <a:spcBef>
          <a:spcPts val="650"/>
        </a:spcBef>
        <a:buFont typeface="Arial" panose="020B0604020202020204" pitchFamily="34" charset="0"/>
        <a:buChar char="•"/>
        <a:defRPr sz="2599" kern="1200">
          <a:solidFill>
            <a:schemeClr val="tx1"/>
          </a:solidFill>
          <a:latin typeface="+mn-lt"/>
          <a:ea typeface="+mn-ea"/>
          <a:cs typeface="+mn-cs"/>
        </a:defRPr>
      </a:lvl3pPr>
      <a:lvl4pPr marL="2077524" indent="-297061" algn="l" defTabSz="1187610" rtl="0" eaLnBrk="1" latinLnBrk="0" hangingPunct="1">
        <a:lnSpc>
          <a:spcPct val="90000"/>
        </a:lnSpc>
        <a:spcBef>
          <a:spcPts val="650"/>
        </a:spcBef>
        <a:buFont typeface="Arial" panose="020B0604020202020204" pitchFamily="34" charset="0"/>
        <a:buChar char="•"/>
        <a:defRPr sz="2339" kern="1200">
          <a:solidFill>
            <a:schemeClr val="tx1"/>
          </a:solidFill>
          <a:latin typeface="+mn-lt"/>
          <a:ea typeface="+mn-ea"/>
          <a:cs typeface="+mn-cs"/>
        </a:defRPr>
      </a:lvl4pPr>
      <a:lvl5pPr marL="2671646" indent="-297061" algn="l" defTabSz="1187610" rtl="0" eaLnBrk="1" latinLnBrk="0" hangingPunct="1">
        <a:lnSpc>
          <a:spcPct val="90000"/>
        </a:lnSpc>
        <a:spcBef>
          <a:spcPts val="650"/>
        </a:spcBef>
        <a:buFont typeface="Arial" panose="020B0604020202020204" pitchFamily="34" charset="0"/>
        <a:buChar char="•"/>
        <a:defRPr sz="2339" kern="1200">
          <a:solidFill>
            <a:schemeClr val="tx1"/>
          </a:solidFill>
          <a:latin typeface="+mn-lt"/>
          <a:ea typeface="+mn-ea"/>
          <a:cs typeface="+mn-cs"/>
        </a:defRPr>
      </a:lvl5pPr>
      <a:lvl6pPr marL="3265133" indent="-297061" algn="l" defTabSz="1187610" rtl="0" eaLnBrk="1" latinLnBrk="0" hangingPunct="1">
        <a:lnSpc>
          <a:spcPct val="90000"/>
        </a:lnSpc>
        <a:spcBef>
          <a:spcPts val="650"/>
        </a:spcBef>
        <a:buFont typeface="Arial" panose="020B0604020202020204" pitchFamily="34" charset="0"/>
        <a:buChar char="•"/>
        <a:defRPr sz="2339" kern="1200">
          <a:solidFill>
            <a:schemeClr val="tx1"/>
          </a:solidFill>
          <a:latin typeface="+mn-lt"/>
          <a:ea typeface="+mn-ea"/>
          <a:cs typeface="+mn-cs"/>
        </a:defRPr>
      </a:lvl6pPr>
      <a:lvl7pPr marL="3858621" indent="-297061" algn="l" defTabSz="1187610" rtl="0" eaLnBrk="1" latinLnBrk="0" hangingPunct="1">
        <a:lnSpc>
          <a:spcPct val="90000"/>
        </a:lnSpc>
        <a:spcBef>
          <a:spcPts val="650"/>
        </a:spcBef>
        <a:buFont typeface="Arial" panose="020B0604020202020204" pitchFamily="34" charset="0"/>
        <a:buChar char="•"/>
        <a:defRPr sz="2339" kern="1200">
          <a:solidFill>
            <a:schemeClr val="tx1"/>
          </a:solidFill>
          <a:latin typeface="+mn-lt"/>
          <a:ea typeface="+mn-ea"/>
          <a:cs typeface="+mn-cs"/>
        </a:defRPr>
      </a:lvl7pPr>
      <a:lvl8pPr marL="4452743" indent="-297061" algn="l" defTabSz="1187610" rtl="0" eaLnBrk="1" latinLnBrk="0" hangingPunct="1">
        <a:lnSpc>
          <a:spcPct val="90000"/>
        </a:lnSpc>
        <a:spcBef>
          <a:spcPts val="650"/>
        </a:spcBef>
        <a:buFont typeface="Arial" panose="020B0604020202020204" pitchFamily="34" charset="0"/>
        <a:buChar char="•"/>
        <a:defRPr sz="2339" kern="1200">
          <a:solidFill>
            <a:schemeClr val="tx1"/>
          </a:solidFill>
          <a:latin typeface="+mn-lt"/>
          <a:ea typeface="+mn-ea"/>
          <a:cs typeface="+mn-cs"/>
        </a:defRPr>
      </a:lvl8pPr>
      <a:lvl9pPr marL="5046231" indent="-297061" algn="l" defTabSz="1187610" rtl="0" eaLnBrk="1" latinLnBrk="0" hangingPunct="1">
        <a:lnSpc>
          <a:spcPct val="90000"/>
        </a:lnSpc>
        <a:spcBef>
          <a:spcPts val="650"/>
        </a:spcBef>
        <a:buFont typeface="Arial" panose="020B0604020202020204" pitchFamily="34" charset="0"/>
        <a:buChar char="•"/>
        <a:defRPr sz="2339" kern="1200">
          <a:solidFill>
            <a:schemeClr val="tx1"/>
          </a:solidFill>
          <a:latin typeface="+mn-lt"/>
          <a:ea typeface="+mn-ea"/>
          <a:cs typeface="+mn-cs"/>
        </a:defRPr>
      </a:lvl9pPr>
    </p:bodyStyle>
    <p:otherStyle>
      <a:defPPr>
        <a:defRPr lang="en-US"/>
      </a:defPPr>
      <a:lvl1pPr marL="0" algn="l" defTabSz="1187610" rtl="0" eaLnBrk="1" latinLnBrk="0" hangingPunct="1">
        <a:defRPr sz="2339" kern="1200">
          <a:solidFill>
            <a:schemeClr val="tx1"/>
          </a:solidFill>
          <a:latin typeface="+mn-lt"/>
          <a:ea typeface="+mn-ea"/>
          <a:cs typeface="+mn-cs"/>
        </a:defRPr>
      </a:lvl1pPr>
      <a:lvl2pPr marL="593488" algn="l" defTabSz="1187610" rtl="0" eaLnBrk="1" latinLnBrk="0" hangingPunct="1">
        <a:defRPr sz="2339" kern="1200">
          <a:solidFill>
            <a:schemeClr val="tx1"/>
          </a:solidFill>
          <a:latin typeface="+mn-lt"/>
          <a:ea typeface="+mn-ea"/>
          <a:cs typeface="+mn-cs"/>
        </a:defRPr>
      </a:lvl2pPr>
      <a:lvl3pPr marL="1187610" algn="l" defTabSz="1187610" rtl="0" eaLnBrk="1" latinLnBrk="0" hangingPunct="1">
        <a:defRPr sz="2339" kern="1200">
          <a:solidFill>
            <a:schemeClr val="tx1"/>
          </a:solidFill>
          <a:latin typeface="+mn-lt"/>
          <a:ea typeface="+mn-ea"/>
          <a:cs typeface="+mn-cs"/>
        </a:defRPr>
      </a:lvl3pPr>
      <a:lvl4pPr marL="1781097" algn="l" defTabSz="1187610" rtl="0" eaLnBrk="1" latinLnBrk="0" hangingPunct="1">
        <a:defRPr sz="2339" kern="1200">
          <a:solidFill>
            <a:schemeClr val="tx1"/>
          </a:solidFill>
          <a:latin typeface="+mn-lt"/>
          <a:ea typeface="+mn-ea"/>
          <a:cs typeface="+mn-cs"/>
        </a:defRPr>
      </a:lvl4pPr>
      <a:lvl5pPr marL="2374585" algn="l" defTabSz="1187610" rtl="0" eaLnBrk="1" latinLnBrk="0" hangingPunct="1">
        <a:defRPr sz="2339" kern="1200">
          <a:solidFill>
            <a:schemeClr val="tx1"/>
          </a:solidFill>
          <a:latin typeface="+mn-lt"/>
          <a:ea typeface="+mn-ea"/>
          <a:cs typeface="+mn-cs"/>
        </a:defRPr>
      </a:lvl5pPr>
      <a:lvl6pPr marL="2968072" algn="l" defTabSz="1187610" rtl="0" eaLnBrk="1" latinLnBrk="0" hangingPunct="1">
        <a:defRPr sz="2339" kern="1200">
          <a:solidFill>
            <a:schemeClr val="tx1"/>
          </a:solidFill>
          <a:latin typeface="+mn-lt"/>
          <a:ea typeface="+mn-ea"/>
          <a:cs typeface="+mn-cs"/>
        </a:defRPr>
      </a:lvl6pPr>
      <a:lvl7pPr marL="3562195" algn="l" defTabSz="1187610" rtl="0" eaLnBrk="1" latinLnBrk="0" hangingPunct="1">
        <a:defRPr sz="2339" kern="1200">
          <a:solidFill>
            <a:schemeClr val="tx1"/>
          </a:solidFill>
          <a:latin typeface="+mn-lt"/>
          <a:ea typeface="+mn-ea"/>
          <a:cs typeface="+mn-cs"/>
        </a:defRPr>
      </a:lvl7pPr>
      <a:lvl8pPr marL="4155682" algn="l" defTabSz="1187610" rtl="0" eaLnBrk="1" latinLnBrk="0" hangingPunct="1">
        <a:defRPr sz="2339" kern="1200">
          <a:solidFill>
            <a:schemeClr val="tx1"/>
          </a:solidFill>
          <a:latin typeface="+mn-lt"/>
          <a:ea typeface="+mn-ea"/>
          <a:cs typeface="+mn-cs"/>
        </a:defRPr>
      </a:lvl8pPr>
      <a:lvl9pPr marL="4749170" algn="l" defTabSz="1187610" rtl="0" eaLnBrk="1" latinLnBrk="0" hangingPunct="1">
        <a:defRPr sz="233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034"/>
            <a:fld id="{65231B7C-5D46-4BB3-BF5C-5AB119086379}" type="datetimeFigureOut">
              <a:rPr lang="zh-CN" altLang="en-US" smtClean="0">
                <a:solidFill>
                  <a:prstClr val="black">
                    <a:tint val="75000"/>
                  </a:prstClr>
                </a:solidFill>
              </a:rPr>
              <a:pPr defTabSz="914034"/>
              <a:t>2023/6/19</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034"/>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034"/>
            <a:fld id="{10460465-6F9C-4229-9EEC-E4E877ADB799}" type="slidenum">
              <a:rPr lang="zh-CN" altLang="en-US" smtClean="0">
                <a:solidFill>
                  <a:prstClr val="black">
                    <a:tint val="75000"/>
                  </a:prstClr>
                </a:solidFill>
              </a:rPr>
              <a:pPr defTabSz="914034"/>
              <a:t>‹#›</a:t>
            </a:fld>
            <a:endParaRPr lang="zh-CN" altLang="en-US">
              <a:solidFill>
                <a:prstClr val="black">
                  <a:tint val="75000"/>
                </a:prstClr>
              </a:solidFill>
            </a:endParaRPr>
          </a:p>
        </p:txBody>
      </p:sp>
    </p:spTree>
    <p:extLst>
      <p:ext uri="{BB962C8B-B14F-4D97-AF65-F5344CB8AC3E}">
        <p14:creationId xmlns:p14="http://schemas.microsoft.com/office/powerpoint/2010/main" val="71407573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Lst>
  <p:txStyles>
    <p:titleStyle>
      <a:lvl1pPr algn="l" defTabSz="914034" rtl="0" eaLnBrk="1" latinLnBrk="0" hangingPunct="1">
        <a:lnSpc>
          <a:spcPct val="90000"/>
        </a:lnSpc>
        <a:spcBef>
          <a:spcPct val="0"/>
        </a:spcBef>
        <a:buNone/>
        <a:defRPr sz="4398" kern="1200">
          <a:solidFill>
            <a:schemeClr val="tx1"/>
          </a:solidFill>
          <a:latin typeface="+mj-lt"/>
          <a:ea typeface="+mj-ea"/>
          <a:cs typeface="+mj-cs"/>
        </a:defRPr>
      </a:lvl1pPr>
    </p:titleStyle>
    <p:bodyStyle>
      <a:lvl1pPr marL="228509" indent="-228509" algn="l" defTabSz="914034"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26" indent="-228509" algn="l" defTabSz="914034"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543" indent="-228509" algn="l" defTabSz="914034"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560"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577"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206869"/>
      </p:ext>
    </p:extLst>
  </p:cSld>
  <p:clrMap bg1="lt1" tx1="dk1" bg2="lt2" tx2="dk2" accent1="accent1" accent2="accent2" accent3="accent3" accent4="accent4" accent5="accent5" accent6="accent6" hlink="hlink" folHlink="folHlink"/>
  <p:sldLayoutIdLst>
    <p:sldLayoutId id="2147483683" r:id="rId1"/>
  </p:sldLayoutIdLst>
  <p:hf hdr="0" ftr="0" dt="0"/>
  <p:txStyles>
    <p:titleStyle>
      <a:lvl1pPr algn="l" defTabSz="1186848" rtl="0" eaLnBrk="1" latinLnBrk="0" hangingPunct="1">
        <a:lnSpc>
          <a:spcPct val="90000"/>
        </a:lnSpc>
        <a:spcBef>
          <a:spcPct val="0"/>
        </a:spcBef>
        <a:buNone/>
        <a:defRPr sz="5712" kern="1200">
          <a:solidFill>
            <a:schemeClr val="tx1"/>
          </a:solidFill>
          <a:latin typeface="+mj-lt"/>
          <a:ea typeface="+mj-ea"/>
          <a:cs typeface="+mj-cs"/>
        </a:defRPr>
      </a:lvl1pPr>
    </p:titleStyle>
    <p:bodyStyle>
      <a:lvl1pPr marL="296712" indent="-296712" algn="l" defTabSz="1186848" rtl="0" eaLnBrk="1" latinLnBrk="0" hangingPunct="1">
        <a:lnSpc>
          <a:spcPct val="90000"/>
        </a:lnSpc>
        <a:spcBef>
          <a:spcPts val="1297"/>
        </a:spcBef>
        <a:buFont typeface="Arial" panose="020B0604020202020204" pitchFamily="34" charset="0"/>
        <a:buChar char="•"/>
        <a:defRPr sz="3634" kern="1200">
          <a:solidFill>
            <a:schemeClr val="tx1"/>
          </a:solidFill>
          <a:latin typeface="+mn-lt"/>
          <a:ea typeface="+mn-ea"/>
          <a:cs typeface="+mn-cs"/>
        </a:defRPr>
      </a:lvl1pPr>
      <a:lvl2pPr marL="890137" indent="-296712" algn="l" defTabSz="1186848" rtl="0" eaLnBrk="1" latinLnBrk="0" hangingPunct="1">
        <a:lnSpc>
          <a:spcPct val="90000"/>
        </a:lnSpc>
        <a:spcBef>
          <a:spcPts val="650"/>
        </a:spcBef>
        <a:buFont typeface="Arial" panose="020B0604020202020204" pitchFamily="34" charset="0"/>
        <a:buChar char="•"/>
        <a:defRPr sz="3116" kern="1200">
          <a:solidFill>
            <a:schemeClr val="tx1"/>
          </a:solidFill>
          <a:latin typeface="+mn-lt"/>
          <a:ea typeface="+mn-ea"/>
          <a:cs typeface="+mn-cs"/>
        </a:defRPr>
      </a:lvl2pPr>
      <a:lvl3pPr marL="1483560" indent="-296712" algn="l" defTabSz="1186848" rtl="0" eaLnBrk="1" latinLnBrk="0" hangingPunct="1">
        <a:lnSpc>
          <a:spcPct val="90000"/>
        </a:lnSpc>
        <a:spcBef>
          <a:spcPts val="650"/>
        </a:spcBef>
        <a:buFont typeface="Arial" panose="020B0604020202020204" pitchFamily="34" charset="0"/>
        <a:buChar char="•"/>
        <a:defRPr sz="2596" kern="1200">
          <a:solidFill>
            <a:schemeClr val="tx1"/>
          </a:solidFill>
          <a:latin typeface="+mn-lt"/>
          <a:ea typeface="+mn-ea"/>
          <a:cs typeface="+mn-cs"/>
        </a:defRPr>
      </a:lvl3pPr>
      <a:lvl4pPr marL="2076986" indent="-296712" algn="l" defTabSz="1186848" rtl="0" eaLnBrk="1" latinLnBrk="0" hangingPunct="1">
        <a:lnSpc>
          <a:spcPct val="90000"/>
        </a:lnSpc>
        <a:spcBef>
          <a:spcPts val="650"/>
        </a:spcBef>
        <a:buFont typeface="Arial" panose="020B0604020202020204" pitchFamily="34" charset="0"/>
        <a:buChar char="•"/>
        <a:defRPr sz="2336" kern="1200">
          <a:solidFill>
            <a:schemeClr val="tx1"/>
          </a:solidFill>
          <a:latin typeface="+mn-lt"/>
          <a:ea typeface="+mn-ea"/>
          <a:cs typeface="+mn-cs"/>
        </a:defRPr>
      </a:lvl4pPr>
      <a:lvl5pPr marL="2670409" indent="-296712" algn="l" defTabSz="1186848" rtl="0" eaLnBrk="1" latinLnBrk="0" hangingPunct="1">
        <a:lnSpc>
          <a:spcPct val="90000"/>
        </a:lnSpc>
        <a:spcBef>
          <a:spcPts val="650"/>
        </a:spcBef>
        <a:buFont typeface="Arial" panose="020B0604020202020204" pitchFamily="34" charset="0"/>
        <a:buChar char="•"/>
        <a:defRPr sz="2336" kern="1200">
          <a:solidFill>
            <a:schemeClr val="tx1"/>
          </a:solidFill>
          <a:latin typeface="+mn-lt"/>
          <a:ea typeface="+mn-ea"/>
          <a:cs typeface="+mn-cs"/>
        </a:defRPr>
      </a:lvl5pPr>
      <a:lvl6pPr marL="3263834" indent="-296712" algn="l" defTabSz="1186848" rtl="0" eaLnBrk="1" latinLnBrk="0" hangingPunct="1">
        <a:lnSpc>
          <a:spcPct val="90000"/>
        </a:lnSpc>
        <a:spcBef>
          <a:spcPts val="650"/>
        </a:spcBef>
        <a:buFont typeface="Arial" panose="020B0604020202020204" pitchFamily="34" charset="0"/>
        <a:buChar char="•"/>
        <a:defRPr sz="2336" kern="1200">
          <a:solidFill>
            <a:schemeClr val="tx1"/>
          </a:solidFill>
          <a:latin typeface="+mn-lt"/>
          <a:ea typeface="+mn-ea"/>
          <a:cs typeface="+mn-cs"/>
        </a:defRPr>
      </a:lvl6pPr>
      <a:lvl7pPr marL="3857258" indent="-296712" algn="l" defTabSz="1186848" rtl="0" eaLnBrk="1" latinLnBrk="0" hangingPunct="1">
        <a:lnSpc>
          <a:spcPct val="90000"/>
        </a:lnSpc>
        <a:spcBef>
          <a:spcPts val="650"/>
        </a:spcBef>
        <a:buFont typeface="Arial" panose="020B0604020202020204" pitchFamily="34" charset="0"/>
        <a:buChar char="•"/>
        <a:defRPr sz="2336" kern="1200">
          <a:solidFill>
            <a:schemeClr val="tx1"/>
          </a:solidFill>
          <a:latin typeface="+mn-lt"/>
          <a:ea typeface="+mn-ea"/>
          <a:cs typeface="+mn-cs"/>
        </a:defRPr>
      </a:lvl7pPr>
      <a:lvl8pPr marL="4450682" indent="-296712" algn="l" defTabSz="1186848" rtl="0" eaLnBrk="1" latinLnBrk="0" hangingPunct="1">
        <a:lnSpc>
          <a:spcPct val="90000"/>
        </a:lnSpc>
        <a:spcBef>
          <a:spcPts val="650"/>
        </a:spcBef>
        <a:buFont typeface="Arial" panose="020B0604020202020204" pitchFamily="34" charset="0"/>
        <a:buChar char="•"/>
        <a:defRPr sz="2336" kern="1200">
          <a:solidFill>
            <a:schemeClr val="tx1"/>
          </a:solidFill>
          <a:latin typeface="+mn-lt"/>
          <a:ea typeface="+mn-ea"/>
          <a:cs typeface="+mn-cs"/>
        </a:defRPr>
      </a:lvl8pPr>
      <a:lvl9pPr marL="5044107" indent="-296712" algn="l" defTabSz="1186848" rtl="0" eaLnBrk="1" latinLnBrk="0" hangingPunct="1">
        <a:lnSpc>
          <a:spcPct val="90000"/>
        </a:lnSpc>
        <a:spcBef>
          <a:spcPts val="650"/>
        </a:spcBef>
        <a:buFont typeface="Arial" panose="020B0604020202020204" pitchFamily="34" charset="0"/>
        <a:buChar char="•"/>
        <a:defRPr sz="2336" kern="1200">
          <a:solidFill>
            <a:schemeClr val="tx1"/>
          </a:solidFill>
          <a:latin typeface="+mn-lt"/>
          <a:ea typeface="+mn-ea"/>
          <a:cs typeface="+mn-cs"/>
        </a:defRPr>
      </a:lvl9pPr>
    </p:bodyStyle>
    <p:otherStyle>
      <a:defPPr>
        <a:defRPr lang="en-US"/>
      </a:defPPr>
      <a:lvl1pPr marL="0" algn="l" defTabSz="1186848" rtl="0" eaLnBrk="1" latinLnBrk="0" hangingPunct="1">
        <a:defRPr sz="2336" kern="1200">
          <a:solidFill>
            <a:schemeClr val="tx1"/>
          </a:solidFill>
          <a:latin typeface="+mn-lt"/>
          <a:ea typeface="+mn-ea"/>
          <a:cs typeface="+mn-cs"/>
        </a:defRPr>
      </a:lvl1pPr>
      <a:lvl2pPr marL="593425" algn="l" defTabSz="1186848" rtl="0" eaLnBrk="1" latinLnBrk="0" hangingPunct="1">
        <a:defRPr sz="2336" kern="1200">
          <a:solidFill>
            <a:schemeClr val="tx1"/>
          </a:solidFill>
          <a:latin typeface="+mn-lt"/>
          <a:ea typeface="+mn-ea"/>
          <a:cs typeface="+mn-cs"/>
        </a:defRPr>
      </a:lvl2pPr>
      <a:lvl3pPr marL="1186848" algn="l" defTabSz="1186848" rtl="0" eaLnBrk="1" latinLnBrk="0" hangingPunct="1">
        <a:defRPr sz="2336" kern="1200">
          <a:solidFill>
            <a:schemeClr val="tx1"/>
          </a:solidFill>
          <a:latin typeface="+mn-lt"/>
          <a:ea typeface="+mn-ea"/>
          <a:cs typeface="+mn-cs"/>
        </a:defRPr>
      </a:lvl3pPr>
      <a:lvl4pPr marL="1780274" algn="l" defTabSz="1186848" rtl="0" eaLnBrk="1" latinLnBrk="0" hangingPunct="1">
        <a:defRPr sz="2336" kern="1200">
          <a:solidFill>
            <a:schemeClr val="tx1"/>
          </a:solidFill>
          <a:latin typeface="+mn-lt"/>
          <a:ea typeface="+mn-ea"/>
          <a:cs typeface="+mn-cs"/>
        </a:defRPr>
      </a:lvl4pPr>
      <a:lvl5pPr marL="2373698" algn="l" defTabSz="1186848" rtl="0" eaLnBrk="1" latinLnBrk="0" hangingPunct="1">
        <a:defRPr sz="2336" kern="1200">
          <a:solidFill>
            <a:schemeClr val="tx1"/>
          </a:solidFill>
          <a:latin typeface="+mn-lt"/>
          <a:ea typeface="+mn-ea"/>
          <a:cs typeface="+mn-cs"/>
        </a:defRPr>
      </a:lvl5pPr>
      <a:lvl6pPr marL="2967122" algn="l" defTabSz="1186848" rtl="0" eaLnBrk="1" latinLnBrk="0" hangingPunct="1">
        <a:defRPr sz="2336" kern="1200">
          <a:solidFill>
            <a:schemeClr val="tx1"/>
          </a:solidFill>
          <a:latin typeface="+mn-lt"/>
          <a:ea typeface="+mn-ea"/>
          <a:cs typeface="+mn-cs"/>
        </a:defRPr>
      </a:lvl6pPr>
      <a:lvl7pPr marL="3560546" algn="l" defTabSz="1186848" rtl="0" eaLnBrk="1" latinLnBrk="0" hangingPunct="1">
        <a:defRPr sz="2336" kern="1200">
          <a:solidFill>
            <a:schemeClr val="tx1"/>
          </a:solidFill>
          <a:latin typeface="+mn-lt"/>
          <a:ea typeface="+mn-ea"/>
          <a:cs typeface="+mn-cs"/>
        </a:defRPr>
      </a:lvl7pPr>
      <a:lvl8pPr marL="4153972" algn="l" defTabSz="1186848" rtl="0" eaLnBrk="1" latinLnBrk="0" hangingPunct="1">
        <a:defRPr sz="2336" kern="1200">
          <a:solidFill>
            <a:schemeClr val="tx1"/>
          </a:solidFill>
          <a:latin typeface="+mn-lt"/>
          <a:ea typeface="+mn-ea"/>
          <a:cs typeface="+mn-cs"/>
        </a:defRPr>
      </a:lvl8pPr>
      <a:lvl9pPr marL="4747395" algn="l" defTabSz="1186848" rtl="0" eaLnBrk="1" latinLnBrk="0" hangingPunct="1">
        <a:defRPr sz="233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7193221"/>
      </p:ext>
    </p:extLst>
  </p:cSld>
  <p:clrMap bg1="lt1" tx1="dk1" bg2="lt2" tx2="dk2" accent1="accent1" accent2="accent2" accent3="accent3" accent4="accent4" accent5="accent5" accent6="accent6" hlink="hlink" folHlink="folHlink"/>
  <p:hf hdr="0" ftr="0" dt="0"/>
  <p:txStyles>
    <p:titleStyle>
      <a:lvl1pPr algn="l" defTabSz="1186373" rtl="0" eaLnBrk="1" latinLnBrk="0" hangingPunct="1">
        <a:lnSpc>
          <a:spcPct val="90000"/>
        </a:lnSpc>
        <a:spcBef>
          <a:spcPct val="0"/>
        </a:spcBef>
        <a:buNone/>
        <a:defRPr sz="5710" kern="1200">
          <a:solidFill>
            <a:schemeClr val="tx1"/>
          </a:solidFill>
          <a:latin typeface="+mj-lt"/>
          <a:ea typeface="+mj-ea"/>
          <a:cs typeface="+mj-cs"/>
        </a:defRPr>
      </a:lvl1pPr>
    </p:titleStyle>
    <p:bodyStyle>
      <a:lvl1pPr marL="296593" indent="-296593" algn="l" defTabSz="1186373" rtl="0" eaLnBrk="1" latinLnBrk="0" hangingPunct="1">
        <a:lnSpc>
          <a:spcPct val="90000"/>
        </a:lnSpc>
        <a:spcBef>
          <a:spcPts val="1296"/>
        </a:spcBef>
        <a:buFont typeface="Arial" panose="020B0604020202020204" pitchFamily="34" charset="0"/>
        <a:buChar char="•"/>
        <a:defRPr sz="3633" kern="1200">
          <a:solidFill>
            <a:schemeClr val="tx1"/>
          </a:solidFill>
          <a:latin typeface="+mn-lt"/>
          <a:ea typeface="+mn-ea"/>
          <a:cs typeface="+mn-cs"/>
        </a:defRPr>
      </a:lvl1pPr>
      <a:lvl2pPr marL="889781" indent="-296593" algn="l" defTabSz="1186373" rtl="0" eaLnBrk="1" latinLnBrk="0" hangingPunct="1">
        <a:lnSpc>
          <a:spcPct val="90000"/>
        </a:lnSpc>
        <a:spcBef>
          <a:spcPts val="650"/>
        </a:spcBef>
        <a:buFont typeface="Arial" panose="020B0604020202020204" pitchFamily="34" charset="0"/>
        <a:buChar char="•"/>
        <a:defRPr sz="3115" kern="1200">
          <a:solidFill>
            <a:schemeClr val="tx1"/>
          </a:solidFill>
          <a:latin typeface="+mn-lt"/>
          <a:ea typeface="+mn-ea"/>
          <a:cs typeface="+mn-cs"/>
        </a:defRPr>
      </a:lvl2pPr>
      <a:lvl3pPr marL="1482966" indent="-296593" algn="l" defTabSz="1186373" rtl="0" eaLnBrk="1" latinLnBrk="0" hangingPunct="1">
        <a:lnSpc>
          <a:spcPct val="90000"/>
        </a:lnSpc>
        <a:spcBef>
          <a:spcPts val="650"/>
        </a:spcBef>
        <a:buFont typeface="Arial" panose="020B0604020202020204" pitchFamily="34" charset="0"/>
        <a:buChar char="•"/>
        <a:defRPr sz="2595" kern="1200">
          <a:solidFill>
            <a:schemeClr val="tx1"/>
          </a:solidFill>
          <a:latin typeface="+mn-lt"/>
          <a:ea typeface="+mn-ea"/>
          <a:cs typeface="+mn-cs"/>
        </a:defRPr>
      </a:lvl3pPr>
      <a:lvl4pPr marL="2076155" indent="-296593" algn="l" defTabSz="1186373"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4pPr>
      <a:lvl5pPr marL="2669340" indent="-296593" algn="l" defTabSz="1186373"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5pPr>
      <a:lvl6pPr marL="3262528" indent="-296593" algn="l" defTabSz="1186373"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5714" indent="-296593" algn="l" defTabSz="1186373"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48901" indent="-296593" algn="l" defTabSz="1186373"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2089" indent="-296593" algn="l" defTabSz="1186373"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p:bodyStyle>
    <p:otherStyle>
      <a:defPPr>
        <a:defRPr lang="en-US"/>
      </a:defPPr>
      <a:lvl1pPr marL="0" algn="l" defTabSz="1186373" rtl="0" eaLnBrk="1" latinLnBrk="0" hangingPunct="1">
        <a:defRPr sz="2335" kern="1200">
          <a:solidFill>
            <a:schemeClr val="tx1"/>
          </a:solidFill>
          <a:latin typeface="+mn-lt"/>
          <a:ea typeface="+mn-ea"/>
          <a:cs typeface="+mn-cs"/>
        </a:defRPr>
      </a:lvl1pPr>
      <a:lvl2pPr marL="593188" algn="l" defTabSz="1186373" rtl="0" eaLnBrk="1" latinLnBrk="0" hangingPunct="1">
        <a:defRPr sz="2335" kern="1200">
          <a:solidFill>
            <a:schemeClr val="tx1"/>
          </a:solidFill>
          <a:latin typeface="+mn-lt"/>
          <a:ea typeface="+mn-ea"/>
          <a:cs typeface="+mn-cs"/>
        </a:defRPr>
      </a:lvl2pPr>
      <a:lvl3pPr marL="1186373" algn="l" defTabSz="1186373" rtl="0" eaLnBrk="1" latinLnBrk="0" hangingPunct="1">
        <a:defRPr sz="2335" kern="1200">
          <a:solidFill>
            <a:schemeClr val="tx1"/>
          </a:solidFill>
          <a:latin typeface="+mn-lt"/>
          <a:ea typeface="+mn-ea"/>
          <a:cs typeface="+mn-cs"/>
        </a:defRPr>
      </a:lvl3pPr>
      <a:lvl4pPr marL="1779562" algn="l" defTabSz="1186373" rtl="0" eaLnBrk="1" latinLnBrk="0" hangingPunct="1">
        <a:defRPr sz="2335" kern="1200">
          <a:solidFill>
            <a:schemeClr val="tx1"/>
          </a:solidFill>
          <a:latin typeface="+mn-lt"/>
          <a:ea typeface="+mn-ea"/>
          <a:cs typeface="+mn-cs"/>
        </a:defRPr>
      </a:lvl4pPr>
      <a:lvl5pPr marL="2372748" algn="l" defTabSz="1186373" rtl="0" eaLnBrk="1" latinLnBrk="0" hangingPunct="1">
        <a:defRPr sz="2335" kern="1200">
          <a:solidFill>
            <a:schemeClr val="tx1"/>
          </a:solidFill>
          <a:latin typeface="+mn-lt"/>
          <a:ea typeface="+mn-ea"/>
          <a:cs typeface="+mn-cs"/>
        </a:defRPr>
      </a:lvl5pPr>
      <a:lvl6pPr marL="2965935" algn="l" defTabSz="1186373" rtl="0" eaLnBrk="1" latinLnBrk="0" hangingPunct="1">
        <a:defRPr sz="2335" kern="1200">
          <a:solidFill>
            <a:schemeClr val="tx1"/>
          </a:solidFill>
          <a:latin typeface="+mn-lt"/>
          <a:ea typeface="+mn-ea"/>
          <a:cs typeface="+mn-cs"/>
        </a:defRPr>
      </a:lvl6pPr>
      <a:lvl7pPr marL="3559121" algn="l" defTabSz="1186373" rtl="0" eaLnBrk="1" latinLnBrk="0" hangingPunct="1">
        <a:defRPr sz="2335" kern="1200">
          <a:solidFill>
            <a:schemeClr val="tx1"/>
          </a:solidFill>
          <a:latin typeface="+mn-lt"/>
          <a:ea typeface="+mn-ea"/>
          <a:cs typeface="+mn-cs"/>
        </a:defRPr>
      </a:lvl7pPr>
      <a:lvl8pPr marL="4152310" algn="l" defTabSz="1186373" rtl="0" eaLnBrk="1" latinLnBrk="0" hangingPunct="1">
        <a:defRPr sz="2335" kern="1200">
          <a:solidFill>
            <a:schemeClr val="tx1"/>
          </a:solidFill>
          <a:latin typeface="+mn-lt"/>
          <a:ea typeface="+mn-ea"/>
          <a:cs typeface="+mn-cs"/>
        </a:defRPr>
      </a:lvl8pPr>
      <a:lvl9pPr marL="4745495" algn="l" defTabSz="1186373" rtl="0" eaLnBrk="1" latinLnBrk="0" hangingPunct="1">
        <a:defRPr sz="233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044" y="6356950"/>
            <a:ext cx="1462895" cy="246221"/>
          </a:xfrm>
          <a:prstGeom prst="rect">
            <a:avLst/>
          </a:prstGeom>
          <a:noFill/>
        </p:spPr>
        <p:txBody>
          <a:bodyPr wrap="square" rtlCol="0">
            <a:spAutoFit/>
          </a:bodyPr>
          <a:lstStyle/>
          <a:p>
            <a:pPr defTabSz="912559" eaLnBrk="0" fontAlgn="base" hangingPunct="0">
              <a:spcBef>
                <a:spcPct val="0"/>
              </a:spcBef>
              <a:spcAft>
                <a:spcPct val="0"/>
              </a:spcAft>
            </a:pPr>
            <a:r>
              <a:rPr lang="en-US" sz="1000" b="1" dirty="0">
                <a:solidFill>
                  <a:srgbClr val="1D1D1B"/>
                </a:solidFill>
                <a:latin typeface="Arial" panose="020B0604020202020204" pitchFamily="34" charset="0"/>
                <a:ea typeface="华文细黑" panose="02010600040101010101" pitchFamily="2" charset="-122"/>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3848" y="6402806"/>
            <a:ext cx="499534" cy="150296"/>
          </a:xfrm>
          <a:prstGeom prst="rect">
            <a:avLst/>
          </a:prstGeom>
          <a:noFill/>
        </p:spPr>
        <p:txBody>
          <a:bodyPr wrap="square" lIns="0" tIns="0" rIns="0" bIns="0" rtlCol="0">
            <a:spAutoFit/>
          </a:bodyPr>
          <a:lstStyle/>
          <a:p>
            <a:pPr defTabSz="888980" eaLnBrk="0" fontAlgn="base" hangingPunct="0">
              <a:spcBef>
                <a:spcPct val="0"/>
              </a:spcBef>
              <a:spcAft>
                <a:spcPct val="0"/>
              </a:spcAft>
              <a:defRPr/>
            </a:pPr>
            <a:fld id="{C3837181-38C6-AD4F-B8BA-B444770388BB}" type="slidenum">
              <a:rPr lang="en-US" sz="974" b="1">
                <a:solidFill>
                  <a:srgbClr val="1D1D1B"/>
                </a:solidFill>
                <a:latin typeface="Arial" panose="020B0604020202020204" pitchFamily="34" charset="0"/>
                <a:ea typeface="华文细黑" panose="02010600040101010101" pitchFamily="2" charset="-122"/>
                <a:cs typeface="Arial" panose="020B0604020202020204" pitchFamily="34" charset="0"/>
              </a:rPr>
              <a:pPr defTabSz="888980" eaLnBrk="0" fontAlgn="base" hangingPunct="0">
                <a:spcBef>
                  <a:spcPct val="0"/>
                </a:spcBef>
                <a:spcAft>
                  <a:spcPct val="0"/>
                </a:spcAft>
                <a:defRPr/>
              </a:pPr>
              <a:t>‹#›</a:t>
            </a:fld>
            <a:endParaRPr lang="en-US" sz="974" b="1" dirty="0">
              <a:solidFill>
                <a:srgbClr val="1D1D1B"/>
              </a:solidFill>
              <a:latin typeface="Arial" panose="020B0604020202020204" pitchFamily="34" charset="0"/>
              <a:ea typeface="华文细黑" panose="02010600040101010101" pitchFamily="2" charset="-122"/>
              <a:cs typeface="Arial" panose="020B0604020202020204" pitchFamily="34" charset="0"/>
            </a:endParaRPr>
          </a:p>
        </p:txBody>
      </p:sp>
      <p:grpSp>
        <p:nvGrpSpPr>
          <p:cNvPr id="25" name="组合 24"/>
          <p:cNvGrpSpPr/>
          <p:nvPr userDrawn="1"/>
        </p:nvGrpSpPr>
        <p:grpSpPr>
          <a:xfrm>
            <a:off x="12211507" y="2931937"/>
            <a:ext cx="1982142" cy="3934682"/>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a:extLst>
                  <a:ext uri="{FF2B5EF4-FFF2-40B4-BE49-F238E27FC236}">
                    <a16:creationId xmlns:a16="http://schemas.microsoft.com/office/drawing/2014/main"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2559" eaLnBrk="0" fontAlgn="base" hangingPunct="0">
                  <a:spcBef>
                    <a:spcPct val="0"/>
                  </a:spcBef>
                  <a:spcAft>
                    <a:spcPct val="0"/>
                  </a:spcAft>
                </a:pPr>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186C</a:t>
                </a:r>
              </a:p>
              <a:p>
                <a:pPr algn="ctr" defTabSz="912559" eaLnBrk="0" fontAlgn="base" hangingPunct="0">
                  <a:spcBef>
                    <a:spcPct val="0"/>
                  </a:spcBef>
                  <a:spcAft>
                    <a:spcPct val="0"/>
                  </a:spcAft>
                </a:pPr>
                <a:r>
                  <a:rPr kumimoji="1" lang="en-US" altLang="zh-CN" sz="700" b="1" dirty="0">
                    <a:solidFill>
                      <a:srgbClr val="FFFFFF"/>
                    </a:solidFill>
                    <a:latin typeface="Arial" charset="0"/>
                    <a:ea typeface="Arial" charset="0"/>
                    <a:cs typeface="Arial" charset="0"/>
                  </a:rPr>
                  <a:t>RGB 200/16/46</a:t>
                </a:r>
              </a:p>
            </p:txBody>
          </p:sp>
          <p:sp>
            <p:nvSpPr>
              <p:cNvPr id="45" name="矩形 9">
                <a:extLst>
                  <a:ext uri="{FF2B5EF4-FFF2-40B4-BE49-F238E27FC236}">
                    <a16:creationId xmlns:a16="http://schemas.microsoft.com/office/drawing/2014/main"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2559" eaLnBrk="0" fontAlgn="base" hangingPunct="0">
                  <a:spcBef>
                    <a:spcPct val="0"/>
                  </a:spcBef>
                  <a:spcAft>
                    <a:spcPct val="0"/>
                  </a:spcAft>
                </a:pPr>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185C</a:t>
                </a:r>
              </a:p>
              <a:p>
                <a:pPr algn="ctr" defTabSz="912559" eaLnBrk="0" fontAlgn="base" hangingPunct="0">
                  <a:spcBef>
                    <a:spcPct val="0"/>
                  </a:spcBef>
                  <a:spcAft>
                    <a:spcPct val="0"/>
                  </a:spcAft>
                </a:pPr>
                <a:r>
                  <a:rPr kumimoji="1" lang="en-US" altLang="zh-CN" sz="700" b="1" dirty="0">
                    <a:solidFill>
                      <a:srgbClr val="FFFFFF"/>
                    </a:solidFill>
                    <a:latin typeface="Arial" charset="0"/>
                    <a:ea typeface="Arial" charset="0"/>
                    <a:cs typeface="Arial" charset="0"/>
                  </a:rPr>
                  <a:t>RGB 199/0/11</a:t>
                </a:r>
              </a:p>
            </p:txBody>
          </p:sp>
          <p:sp>
            <p:nvSpPr>
              <p:cNvPr id="46" name="文本框 31">
                <a:extLst>
                  <a:ext uri="{FF2B5EF4-FFF2-40B4-BE49-F238E27FC236}">
                    <a16:creationId xmlns:a16="http://schemas.microsoft.com/office/drawing/2014/main" id="{58918196-0639-EE4B-AFC2-315BE04587B9}"/>
                  </a:ext>
                </a:extLst>
              </p:cNvPr>
              <p:cNvSpPr txBox="1"/>
              <p:nvPr userDrawn="1"/>
            </p:nvSpPr>
            <p:spPr>
              <a:xfrm>
                <a:off x="12326898" y="2207613"/>
                <a:ext cx="384721" cy="180071"/>
              </a:xfrm>
              <a:prstGeom prst="rect">
                <a:avLst/>
              </a:prstGeom>
              <a:noFill/>
            </p:spPr>
            <p:txBody>
              <a:bodyPr wrap="none" lIns="0" tIns="0" rIns="0" bIns="0" rtlCol="0">
                <a:spAutoFit/>
              </a:bodyPr>
              <a:lstStyle/>
              <a:p>
                <a:pPr algn="ctr" defTabSz="912559" eaLnBrk="0" fontAlgn="base" hangingPunct="0">
                  <a:spcBef>
                    <a:spcPct val="0"/>
                  </a:spcBef>
                  <a:spcAft>
                    <a:spcPct val="0"/>
                  </a:spcAft>
                </a:pPr>
                <a:r>
                  <a:rPr kumimoji="1" lang="zh-CN" altLang="en-US" sz="1000" b="1" dirty="0">
                    <a:solidFill>
                      <a:srgbClr val="1D1D1A"/>
                    </a:solidFill>
                    <a:latin typeface="Microsoft YaHei" panose="020B0503020204020204" pitchFamily="34" charset="-122"/>
                    <a:ea typeface="华文细黑" panose="02010600040101010101" pitchFamily="2" charset="-122"/>
                  </a:rPr>
                  <a:t>品牌色</a:t>
                </a:r>
              </a:p>
            </p:txBody>
          </p:sp>
        </p:grpSp>
        <p:grpSp>
          <p:nvGrpSpPr>
            <p:cNvPr id="27" name="组合 26"/>
            <p:cNvGrpSpPr/>
            <p:nvPr userDrawn="1"/>
          </p:nvGrpSpPr>
          <p:grpSpPr>
            <a:xfrm>
              <a:off x="12216278" y="3054642"/>
              <a:ext cx="1982912" cy="3811978"/>
              <a:chOff x="12216278" y="3054642"/>
              <a:chExt cx="1982912" cy="3811978"/>
            </a:xfrm>
          </p:grpSpPr>
          <p:sp>
            <p:nvSpPr>
              <p:cNvPr id="28" name="矩形 12">
                <a:extLst>
                  <a:ext uri="{FF2B5EF4-FFF2-40B4-BE49-F238E27FC236}">
                    <a16:creationId xmlns:a16="http://schemas.microsoft.com/office/drawing/2014/main"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2559" eaLnBrk="0" fontAlgn="base" hangingPunct="0">
                  <a:spcBef>
                    <a:spcPct val="0"/>
                  </a:spcBef>
                  <a:spcAft>
                    <a:spcPct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234</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90/79</a:t>
                </a:r>
                <a:endParaRPr kumimoji="1" lang="mr-IN" altLang="zh-CN" sz="700" b="1" dirty="0">
                  <a:solidFill>
                    <a:srgbClr val="FFFFFF"/>
                  </a:solidFill>
                  <a:latin typeface="Arial" charset="0"/>
                  <a:ea typeface="Arial" charset="0"/>
                  <a:cs typeface="Arial" charset="0"/>
                </a:endParaRPr>
              </a:p>
            </p:txBody>
          </p:sp>
          <p:sp>
            <p:nvSpPr>
              <p:cNvPr id="29" name="矩形 13">
                <a:extLst>
                  <a:ext uri="{FF2B5EF4-FFF2-40B4-BE49-F238E27FC236}">
                    <a16:creationId xmlns:a16="http://schemas.microsoft.com/office/drawing/2014/main"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2559" eaLnBrk="0" fontAlgn="base" hangingPunct="0">
                  <a:spcBef>
                    <a:spcPct val="0"/>
                  </a:spcBef>
                  <a:spcAft>
                    <a:spcPct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120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0/15</a:t>
                </a:r>
                <a:endParaRPr kumimoji="1" lang="mr-IN" altLang="zh-CN" sz="700" b="1" dirty="0">
                  <a:solidFill>
                    <a:srgbClr val="FFFFFF"/>
                  </a:solidFill>
                  <a:latin typeface="Arial" charset="0"/>
                  <a:ea typeface="Arial" charset="0"/>
                  <a:cs typeface="Arial" charset="0"/>
                </a:endParaRPr>
              </a:p>
            </p:txBody>
          </p:sp>
          <p:sp>
            <p:nvSpPr>
              <p:cNvPr id="30" name="文本框 15">
                <a:extLst>
                  <a:ext uri="{FF2B5EF4-FFF2-40B4-BE49-F238E27FC236}">
                    <a16:creationId xmlns:a16="http://schemas.microsoft.com/office/drawing/2014/main" id="{8F53C07A-1022-C740-8F8D-97538E174D38}"/>
                  </a:ext>
                </a:extLst>
              </p:cNvPr>
              <p:cNvSpPr txBox="1"/>
              <p:nvPr userDrawn="1"/>
            </p:nvSpPr>
            <p:spPr>
              <a:xfrm>
                <a:off x="12216278" y="3054642"/>
                <a:ext cx="569387" cy="180071"/>
              </a:xfrm>
              <a:prstGeom prst="rect">
                <a:avLst/>
              </a:prstGeom>
              <a:noFill/>
            </p:spPr>
            <p:txBody>
              <a:bodyPr wrap="square" lIns="0" tIns="0" rIns="0" bIns="0" rtlCol="0" anchor="b" anchorCtr="0">
                <a:spAutoFit/>
              </a:bodyPr>
              <a:lstStyle/>
              <a:p>
                <a:pPr algn="ctr" defTabSz="912559" eaLnBrk="0" fontAlgn="base" hangingPunct="0">
                  <a:spcBef>
                    <a:spcPct val="0"/>
                  </a:spcBef>
                  <a:spcAft>
                    <a:spcPct val="0"/>
                  </a:spcAft>
                </a:pPr>
                <a:r>
                  <a:rPr kumimoji="1" lang="zh-CN" altLang="en-US" sz="1000" b="1" dirty="0">
                    <a:solidFill>
                      <a:srgbClr val="1D1D1A"/>
                    </a:solidFill>
                    <a:latin typeface="Microsoft YaHei" panose="020B0503020204020204" pitchFamily="34" charset="-122"/>
                    <a:ea typeface="华文细黑" panose="02010600040101010101" pitchFamily="2" charset="-122"/>
                  </a:rPr>
                  <a:t>辅助色</a:t>
                </a:r>
              </a:p>
            </p:txBody>
          </p:sp>
          <p:sp>
            <p:nvSpPr>
              <p:cNvPr id="31" name="矩形 16">
                <a:extLst>
                  <a:ext uri="{FF2B5EF4-FFF2-40B4-BE49-F238E27FC236}">
                    <a16:creationId xmlns:a16="http://schemas.microsoft.com/office/drawing/2014/main"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2559" eaLnBrk="0" fontAlgn="base" hangingPunct="0">
                  <a:spcBef>
                    <a:spcPct val="0"/>
                  </a:spcBef>
                  <a:spcAft>
                    <a:spcPct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248</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181/60</a:t>
                </a:r>
                <a:endParaRPr kumimoji="1" lang="mr-IN" altLang="zh-CN" sz="700" b="1" dirty="0">
                  <a:solidFill>
                    <a:srgbClr val="FFFFFF"/>
                  </a:solidFill>
                  <a:latin typeface="Arial" charset="0"/>
                  <a:ea typeface="Arial" charset="0"/>
                  <a:cs typeface="Arial" charset="0"/>
                </a:endParaRPr>
              </a:p>
            </p:txBody>
          </p:sp>
          <p:sp>
            <p:nvSpPr>
              <p:cNvPr id="32" name="矩形 17">
                <a:extLst>
                  <a:ext uri="{FF2B5EF4-FFF2-40B4-BE49-F238E27FC236}">
                    <a16:creationId xmlns:a16="http://schemas.microsoft.com/office/drawing/2014/main"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2559" eaLnBrk="0" fontAlgn="base" hangingPunct="0">
                  <a:spcBef>
                    <a:spcPct val="0"/>
                  </a:spcBef>
                  <a:spcAft>
                    <a:spcPct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235</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92/1</a:t>
                </a:r>
                <a:endParaRPr kumimoji="1" lang="mr-IN" altLang="zh-CN" sz="700" b="1" dirty="0">
                  <a:solidFill>
                    <a:srgbClr val="FFFFFF"/>
                  </a:solidFill>
                  <a:latin typeface="Arial" charset="0"/>
                  <a:ea typeface="Arial" charset="0"/>
                  <a:cs typeface="Arial" charset="0"/>
                </a:endParaRPr>
              </a:p>
            </p:txBody>
          </p:sp>
          <p:sp>
            <p:nvSpPr>
              <p:cNvPr id="33" name="矩形 18">
                <a:extLst>
                  <a:ext uri="{FF2B5EF4-FFF2-40B4-BE49-F238E27FC236}">
                    <a16:creationId xmlns:a16="http://schemas.microsoft.com/office/drawing/2014/main"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2559" eaLnBrk="0" fontAlgn="base" hangingPunct="0">
                  <a:spcBef>
                    <a:spcPct val="0"/>
                  </a:spcBef>
                  <a:spcAft>
                    <a:spcPct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137/137/137</a:t>
                </a:r>
                <a:endParaRPr kumimoji="1" lang="mr-IN" altLang="zh-CN" sz="700" b="1" dirty="0">
                  <a:solidFill>
                    <a:srgbClr val="FFFFFF"/>
                  </a:solidFill>
                  <a:latin typeface="Arial" charset="0"/>
                  <a:ea typeface="Arial" charset="0"/>
                  <a:cs typeface="Arial" charset="0"/>
                </a:endParaRPr>
              </a:p>
            </p:txBody>
          </p:sp>
          <p:sp>
            <p:nvSpPr>
              <p:cNvPr id="34" name="矩形 19">
                <a:extLst>
                  <a:ext uri="{FF2B5EF4-FFF2-40B4-BE49-F238E27FC236}">
                    <a16:creationId xmlns:a16="http://schemas.microsoft.com/office/drawing/2014/main"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2559" eaLnBrk="0" fontAlgn="base" hangingPunct="0">
                  <a:spcBef>
                    <a:spcPct val="0"/>
                  </a:spcBef>
                  <a:spcAft>
                    <a:spcPct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35/24/21</a:t>
                </a:r>
                <a:endParaRPr kumimoji="1" lang="mr-IN" altLang="zh-CN" sz="700" b="1" dirty="0">
                  <a:solidFill>
                    <a:srgbClr val="FFFFFF"/>
                  </a:solidFill>
                  <a:latin typeface="Arial" charset="0"/>
                  <a:ea typeface="Arial" charset="0"/>
                  <a:cs typeface="Arial" charset="0"/>
                </a:endParaRPr>
              </a:p>
            </p:txBody>
          </p:sp>
          <p:sp>
            <p:nvSpPr>
              <p:cNvPr id="35" name="矩形 22">
                <a:extLst>
                  <a:ext uri="{FF2B5EF4-FFF2-40B4-BE49-F238E27FC236}">
                    <a16:creationId xmlns:a16="http://schemas.microsoft.com/office/drawing/2014/main"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2559" eaLnBrk="0" fontAlgn="base" hangingPunct="0">
                  <a:spcBef>
                    <a:spcPct val="0"/>
                  </a:spcBef>
                  <a:spcAft>
                    <a:spcPct val="0"/>
                  </a:spcAft>
                </a:pP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221</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221/221</a:t>
                </a:r>
                <a:endParaRPr kumimoji="1" lang="mr-IN" altLang="zh-CN" sz="700" b="1" dirty="0">
                  <a:solidFill>
                    <a:srgbClr val="666666"/>
                  </a:solidFill>
                  <a:latin typeface="Arial" charset="0"/>
                  <a:ea typeface="Arial" charset="0"/>
                  <a:cs typeface="Arial" charset="0"/>
                </a:endParaRPr>
              </a:p>
            </p:txBody>
          </p:sp>
          <p:sp>
            <p:nvSpPr>
              <p:cNvPr id="36" name="矩形 12">
                <a:extLst>
                  <a:ext uri="{FF2B5EF4-FFF2-40B4-BE49-F238E27FC236}">
                    <a16:creationId xmlns:a16="http://schemas.microsoft.com/office/drawing/2014/main"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2559" eaLnBrk="0" fontAlgn="base" hangingPunct="0">
                  <a:spcBef>
                    <a:spcPct val="0"/>
                  </a:spcBef>
                  <a:spcAft>
                    <a:spcPct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233</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140/128</a:t>
                </a:r>
                <a:endParaRPr kumimoji="1" lang="mr-IN" altLang="zh-CN" sz="7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2559" eaLnBrk="0" fontAlgn="base" hangingPunct="0">
                  <a:spcBef>
                    <a:spcPct val="0"/>
                  </a:spcBef>
                  <a:spcAft>
                    <a:spcPct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159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a:t>
                </a:r>
                <a:endParaRPr kumimoji="1" lang="mr-IN" altLang="zh-CN" sz="700" b="1" dirty="0">
                  <a:solidFill>
                    <a:srgbClr val="FFFFFF"/>
                  </a:solidFill>
                  <a:latin typeface="Arial" charset="0"/>
                  <a:ea typeface="Arial" charset="0"/>
                  <a:cs typeface="Arial" charset="0"/>
                </a:endParaRPr>
              </a:p>
            </p:txBody>
          </p:sp>
          <p:sp>
            <p:nvSpPr>
              <p:cNvPr id="38" name="矩形 16">
                <a:extLst>
                  <a:ext uri="{FF2B5EF4-FFF2-40B4-BE49-F238E27FC236}">
                    <a16:creationId xmlns:a16="http://schemas.microsoft.com/office/drawing/2014/main"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2559" eaLnBrk="0" fontAlgn="base" hangingPunct="0">
                  <a:spcBef>
                    <a:spcPct val="0"/>
                  </a:spcBef>
                  <a:spcAft>
                    <a:spcPct val="0"/>
                  </a:spcAft>
                </a:pP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245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220/87</a:t>
                </a:r>
                <a:endParaRPr kumimoji="1" lang="mr-IN" altLang="zh-CN" sz="700" b="1" dirty="0">
                  <a:solidFill>
                    <a:srgbClr val="666666"/>
                  </a:solidFill>
                  <a:latin typeface="Arial" charset="0"/>
                  <a:ea typeface="Arial" charset="0"/>
                  <a:cs typeface="Arial" charset="0"/>
                </a:endParaRPr>
              </a:p>
            </p:txBody>
          </p:sp>
          <p:sp>
            <p:nvSpPr>
              <p:cNvPr id="39" name="矩形 17">
                <a:extLst>
                  <a:ext uri="{FF2B5EF4-FFF2-40B4-BE49-F238E27FC236}">
                    <a16:creationId xmlns:a16="http://schemas.microsoft.com/office/drawing/2014/main"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2559" eaLnBrk="0" fontAlgn="base" hangingPunct="0">
                  <a:spcBef>
                    <a:spcPct val="0"/>
                  </a:spcBef>
                  <a:spcAft>
                    <a:spcPct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240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133/0</a:t>
                </a:r>
                <a:endParaRPr kumimoji="1" lang="mr-IN" altLang="zh-CN" sz="700" b="1" dirty="0">
                  <a:solidFill>
                    <a:srgbClr val="FFFFFF"/>
                  </a:solidFill>
                  <a:latin typeface="Arial" charset="0"/>
                  <a:ea typeface="Arial" charset="0"/>
                  <a:cs typeface="Arial" charset="0"/>
                </a:endParaRPr>
              </a:p>
            </p:txBody>
          </p:sp>
          <p:sp>
            <p:nvSpPr>
              <p:cNvPr id="40" name="矩形 18">
                <a:extLst>
                  <a:ext uri="{FF2B5EF4-FFF2-40B4-BE49-F238E27FC236}">
                    <a16:creationId xmlns:a16="http://schemas.microsoft.com/office/drawing/2014/main"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2559" eaLnBrk="0" fontAlgn="base" hangingPunct="0">
                  <a:spcBef>
                    <a:spcPct val="0"/>
                  </a:spcBef>
                  <a:spcAft>
                    <a:spcPct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181</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181/181</a:t>
                </a:r>
                <a:endParaRPr kumimoji="1" lang="mr-IN" altLang="zh-CN" sz="700" b="1" dirty="0">
                  <a:solidFill>
                    <a:srgbClr val="FFFFFF"/>
                  </a:solidFill>
                  <a:latin typeface="Arial" charset="0"/>
                  <a:ea typeface="Arial" charset="0"/>
                  <a:cs typeface="Arial" charset="0"/>
                </a:endParaRPr>
              </a:p>
            </p:txBody>
          </p:sp>
          <p:sp>
            <p:nvSpPr>
              <p:cNvPr id="42" name="矩形 19">
                <a:extLst>
                  <a:ext uri="{FF2B5EF4-FFF2-40B4-BE49-F238E27FC236}">
                    <a16:creationId xmlns:a16="http://schemas.microsoft.com/office/drawing/2014/main"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2559" eaLnBrk="0" fontAlgn="base" hangingPunct="0">
                  <a:spcBef>
                    <a:spcPct val="0"/>
                  </a:spcBef>
                  <a:spcAft>
                    <a:spcPct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89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87/87</a:t>
                </a:r>
                <a:endParaRPr kumimoji="1" lang="mr-IN" altLang="zh-CN" sz="700" b="1" dirty="0">
                  <a:solidFill>
                    <a:srgbClr val="FFFFFF"/>
                  </a:solidFill>
                  <a:latin typeface="Arial" charset="0"/>
                  <a:ea typeface="Arial" charset="0"/>
                  <a:cs typeface="Arial" charset="0"/>
                </a:endParaRPr>
              </a:p>
            </p:txBody>
          </p:sp>
          <p:sp>
            <p:nvSpPr>
              <p:cNvPr id="43" name="矩形 22">
                <a:extLst>
                  <a:ext uri="{FF2B5EF4-FFF2-40B4-BE49-F238E27FC236}">
                    <a16:creationId xmlns:a16="http://schemas.microsoft.com/office/drawing/2014/main"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2559" eaLnBrk="0" fontAlgn="base" hangingPunct="0">
                  <a:spcBef>
                    <a:spcPct val="0"/>
                  </a:spcBef>
                  <a:spcAft>
                    <a:spcPct val="0"/>
                  </a:spcAft>
                </a:pP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255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255/255</a:t>
                </a:r>
                <a:endParaRPr kumimoji="1" lang="mr-IN" altLang="zh-CN" sz="700" b="1" dirty="0">
                  <a:solidFill>
                    <a:srgbClr val="666666"/>
                  </a:solidFill>
                  <a:latin typeface="Arial" charset="0"/>
                  <a:ea typeface="Arial" charset="0"/>
                  <a:cs typeface="Arial" charset="0"/>
                </a:endParaRPr>
              </a:p>
            </p:txBody>
          </p:sp>
        </p:grpSp>
      </p:grpSp>
      <p:pic>
        <p:nvPicPr>
          <p:cNvPr id="41" name="图片 4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192018" y="6315143"/>
            <a:ext cx="1273193" cy="278555"/>
          </a:xfrm>
          <a:prstGeom prst="rect">
            <a:avLst/>
          </a:prstGeom>
        </p:spPr>
      </p:pic>
    </p:spTree>
    <p:extLst>
      <p:ext uri="{BB962C8B-B14F-4D97-AF65-F5344CB8AC3E}">
        <p14:creationId xmlns:p14="http://schemas.microsoft.com/office/powerpoint/2010/main" val="419972292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Lst>
  <p:hf hdr="0" ftr="0" dt="0"/>
  <p:txStyles>
    <p:titleStyle>
      <a:lvl1pPr algn="l" defTabSz="1185306" rtl="0" eaLnBrk="1" latinLnBrk="0" hangingPunct="1">
        <a:lnSpc>
          <a:spcPct val="90000"/>
        </a:lnSpc>
        <a:spcBef>
          <a:spcPct val="0"/>
        </a:spcBef>
        <a:buNone/>
        <a:defRPr sz="5704" kern="1200">
          <a:solidFill>
            <a:schemeClr val="tx1"/>
          </a:solidFill>
          <a:latin typeface="+mj-lt"/>
          <a:ea typeface="+mj-ea"/>
          <a:cs typeface="+mj-cs"/>
        </a:defRPr>
      </a:lvl1pPr>
    </p:titleStyle>
    <p:bodyStyle>
      <a:lvl1pPr marL="296326" indent="-296326" algn="l" defTabSz="1185306" rtl="0" eaLnBrk="1" latinLnBrk="0" hangingPunct="1">
        <a:lnSpc>
          <a:spcPct val="90000"/>
        </a:lnSpc>
        <a:spcBef>
          <a:spcPts val="1296"/>
        </a:spcBef>
        <a:buFont typeface="Arial" panose="020B0604020202020204" pitchFamily="34" charset="0"/>
        <a:buChar char="•"/>
        <a:defRPr sz="3630" kern="1200">
          <a:solidFill>
            <a:schemeClr val="tx1"/>
          </a:solidFill>
          <a:latin typeface="+mn-lt"/>
          <a:ea typeface="+mn-ea"/>
          <a:cs typeface="+mn-cs"/>
        </a:defRPr>
      </a:lvl1pPr>
      <a:lvl2pPr marL="888980" indent="-296326" algn="l" defTabSz="1185306" rtl="0" eaLnBrk="1" latinLnBrk="0" hangingPunct="1">
        <a:lnSpc>
          <a:spcPct val="90000"/>
        </a:lnSpc>
        <a:spcBef>
          <a:spcPts val="650"/>
        </a:spcBef>
        <a:buFont typeface="Arial" panose="020B0604020202020204" pitchFamily="34" charset="0"/>
        <a:buChar char="•"/>
        <a:defRPr sz="3112" kern="1200">
          <a:solidFill>
            <a:schemeClr val="tx1"/>
          </a:solidFill>
          <a:latin typeface="+mn-lt"/>
          <a:ea typeface="+mn-ea"/>
          <a:cs typeface="+mn-cs"/>
        </a:defRPr>
      </a:lvl2pPr>
      <a:lvl3pPr marL="1481633" indent="-296326" algn="l" defTabSz="1185306" rtl="0" eaLnBrk="1" latinLnBrk="0" hangingPunct="1">
        <a:lnSpc>
          <a:spcPct val="90000"/>
        </a:lnSpc>
        <a:spcBef>
          <a:spcPts val="650"/>
        </a:spcBef>
        <a:buFont typeface="Arial" panose="020B0604020202020204" pitchFamily="34" charset="0"/>
        <a:buChar char="•"/>
        <a:defRPr sz="2592" kern="1200">
          <a:solidFill>
            <a:schemeClr val="tx1"/>
          </a:solidFill>
          <a:latin typeface="+mn-lt"/>
          <a:ea typeface="+mn-ea"/>
          <a:cs typeface="+mn-cs"/>
        </a:defRPr>
      </a:lvl3pPr>
      <a:lvl4pPr marL="2074287" indent="-296326" algn="l" defTabSz="1185306" rtl="0" eaLnBrk="1" latinLnBrk="0" hangingPunct="1">
        <a:lnSpc>
          <a:spcPct val="90000"/>
        </a:lnSpc>
        <a:spcBef>
          <a:spcPts val="650"/>
        </a:spcBef>
        <a:buFont typeface="Arial" panose="020B0604020202020204" pitchFamily="34" charset="0"/>
        <a:buChar char="•"/>
        <a:defRPr sz="2332" kern="1200">
          <a:solidFill>
            <a:schemeClr val="tx1"/>
          </a:solidFill>
          <a:latin typeface="+mn-lt"/>
          <a:ea typeface="+mn-ea"/>
          <a:cs typeface="+mn-cs"/>
        </a:defRPr>
      </a:lvl4pPr>
      <a:lvl5pPr marL="2666940" indent="-296326" algn="l" defTabSz="1185306" rtl="0" eaLnBrk="1" latinLnBrk="0" hangingPunct="1">
        <a:lnSpc>
          <a:spcPct val="90000"/>
        </a:lnSpc>
        <a:spcBef>
          <a:spcPts val="650"/>
        </a:spcBef>
        <a:buFont typeface="Arial" panose="020B0604020202020204" pitchFamily="34" charset="0"/>
        <a:buChar char="•"/>
        <a:defRPr sz="2332" kern="1200">
          <a:solidFill>
            <a:schemeClr val="tx1"/>
          </a:solidFill>
          <a:latin typeface="+mn-lt"/>
          <a:ea typeface="+mn-ea"/>
          <a:cs typeface="+mn-cs"/>
        </a:defRPr>
      </a:lvl5pPr>
      <a:lvl6pPr marL="3259592" indent="-296326" algn="l" defTabSz="1185306" rtl="0" eaLnBrk="1" latinLnBrk="0" hangingPunct="1">
        <a:lnSpc>
          <a:spcPct val="90000"/>
        </a:lnSpc>
        <a:spcBef>
          <a:spcPts val="650"/>
        </a:spcBef>
        <a:buFont typeface="Arial" panose="020B0604020202020204" pitchFamily="34" charset="0"/>
        <a:buChar char="•"/>
        <a:defRPr sz="2332" kern="1200">
          <a:solidFill>
            <a:schemeClr val="tx1"/>
          </a:solidFill>
          <a:latin typeface="+mn-lt"/>
          <a:ea typeface="+mn-ea"/>
          <a:cs typeface="+mn-cs"/>
        </a:defRPr>
      </a:lvl6pPr>
      <a:lvl7pPr marL="3852246" indent="-296326" algn="l" defTabSz="1185306" rtl="0" eaLnBrk="1" latinLnBrk="0" hangingPunct="1">
        <a:lnSpc>
          <a:spcPct val="90000"/>
        </a:lnSpc>
        <a:spcBef>
          <a:spcPts val="650"/>
        </a:spcBef>
        <a:buFont typeface="Arial" panose="020B0604020202020204" pitchFamily="34" charset="0"/>
        <a:buChar char="•"/>
        <a:defRPr sz="2332" kern="1200">
          <a:solidFill>
            <a:schemeClr val="tx1"/>
          </a:solidFill>
          <a:latin typeface="+mn-lt"/>
          <a:ea typeface="+mn-ea"/>
          <a:cs typeface="+mn-cs"/>
        </a:defRPr>
      </a:lvl7pPr>
      <a:lvl8pPr marL="4444899" indent="-296326" algn="l" defTabSz="1185306" rtl="0" eaLnBrk="1" latinLnBrk="0" hangingPunct="1">
        <a:lnSpc>
          <a:spcPct val="90000"/>
        </a:lnSpc>
        <a:spcBef>
          <a:spcPts val="650"/>
        </a:spcBef>
        <a:buFont typeface="Arial" panose="020B0604020202020204" pitchFamily="34" charset="0"/>
        <a:buChar char="•"/>
        <a:defRPr sz="2332" kern="1200">
          <a:solidFill>
            <a:schemeClr val="tx1"/>
          </a:solidFill>
          <a:latin typeface="+mn-lt"/>
          <a:ea typeface="+mn-ea"/>
          <a:cs typeface="+mn-cs"/>
        </a:defRPr>
      </a:lvl8pPr>
      <a:lvl9pPr marL="5037552" indent="-296326" algn="l" defTabSz="1185306" rtl="0" eaLnBrk="1" latinLnBrk="0" hangingPunct="1">
        <a:lnSpc>
          <a:spcPct val="90000"/>
        </a:lnSpc>
        <a:spcBef>
          <a:spcPts val="650"/>
        </a:spcBef>
        <a:buFont typeface="Arial" panose="020B0604020202020204" pitchFamily="34" charset="0"/>
        <a:buChar char="•"/>
        <a:defRPr sz="2332" kern="1200">
          <a:solidFill>
            <a:schemeClr val="tx1"/>
          </a:solidFill>
          <a:latin typeface="+mn-lt"/>
          <a:ea typeface="+mn-ea"/>
          <a:cs typeface="+mn-cs"/>
        </a:defRPr>
      </a:lvl9pPr>
    </p:bodyStyle>
    <p:otherStyle>
      <a:defPPr>
        <a:defRPr lang="en-US"/>
      </a:defPPr>
      <a:lvl1pPr marL="0" algn="l" defTabSz="1185306" rtl="0" eaLnBrk="1" latinLnBrk="0" hangingPunct="1">
        <a:defRPr sz="2332" kern="1200">
          <a:solidFill>
            <a:schemeClr val="tx1"/>
          </a:solidFill>
          <a:latin typeface="+mn-lt"/>
          <a:ea typeface="+mn-ea"/>
          <a:cs typeface="+mn-cs"/>
        </a:defRPr>
      </a:lvl1pPr>
      <a:lvl2pPr marL="592654" algn="l" defTabSz="1185306" rtl="0" eaLnBrk="1" latinLnBrk="0" hangingPunct="1">
        <a:defRPr sz="2332" kern="1200">
          <a:solidFill>
            <a:schemeClr val="tx1"/>
          </a:solidFill>
          <a:latin typeface="+mn-lt"/>
          <a:ea typeface="+mn-ea"/>
          <a:cs typeface="+mn-cs"/>
        </a:defRPr>
      </a:lvl2pPr>
      <a:lvl3pPr marL="1185306" algn="l" defTabSz="1185306" rtl="0" eaLnBrk="1" latinLnBrk="0" hangingPunct="1">
        <a:defRPr sz="2332" kern="1200">
          <a:solidFill>
            <a:schemeClr val="tx1"/>
          </a:solidFill>
          <a:latin typeface="+mn-lt"/>
          <a:ea typeface="+mn-ea"/>
          <a:cs typeface="+mn-cs"/>
        </a:defRPr>
      </a:lvl3pPr>
      <a:lvl4pPr marL="1777961" algn="l" defTabSz="1185306" rtl="0" eaLnBrk="1" latinLnBrk="0" hangingPunct="1">
        <a:defRPr sz="2332" kern="1200">
          <a:solidFill>
            <a:schemeClr val="tx1"/>
          </a:solidFill>
          <a:latin typeface="+mn-lt"/>
          <a:ea typeface="+mn-ea"/>
          <a:cs typeface="+mn-cs"/>
        </a:defRPr>
      </a:lvl4pPr>
      <a:lvl5pPr marL="2370613" algn="l" defTabSz="1185306" rtl="0" eaLnBrk="1" latinLnBrk="0" hangingPunct="1">
        <a:defRPr sz="2332" kern="1200">
          <a:solidFill>
            <a:schemeClr val="tx1"/>
          </a:solidFill>
          <a:latin typeface="+mn-lt"/>
          <a:ea typeface="+mn-ea"/>
          <a:cs typeface="+mn-cs"/>
        </a:defRPr>
      </a:lvl5pPr>
      <a:lvl6pPr marL="2963266" algn="l" defTabSz="1185306" rtl="0" eaLnBrk="1" latinLnBrk="0" hangingPunct="1">
        <a:defRPr sz="2332" kern="1200">
          <a:solidFill>
            <a:schemeClr val="tx1"/>
          </a:solidFill>
          <a:latin typeface="+mn-lt"/>
          <a:ea typeface="+mn-ea"/>
          <a:cs typeface="+mn-cs"/>
        </a:defRPr>
      </a:lvl6pPr>
      <a:lvl7pPr marL="3555919" algn="l" defTabSz="1185306" rtl="0" eaLnBrk="1" latinLnBrk="0" hangingPunct="1">
        <a:defRPr sz="2332" kern="1200">
          <a:solidFill>
            <a:schemeClr val="tx1"/>
          </a:solidFill>
          <a:latin typeface="+mn-lt"/>
          <a:ea typeface="+mn-ea"/>
          <a:cs typeface="+mn-cs"/>
        </a:defRPr>
      </a:lvl7pPr>
      <a:lvl8pPr marL="4148574" algn="l" defTabSz="1185306" rtl="0" eaLnBrk="1" latinLnBrk="0" hangingPunct="1">
        <a:defRPr sz="2332" kern="1200">
          <a:solidFill>
            <a:schemeClr val="tx1"/>
          </a:solidFill>
          <a:latin typeface="+mn-lt"/>
          <a:ea typeface="+mn-ea"/>
          <a:cs typeface="+mn-cs"/>
        </a:defRPr>
      </a:lvl8pPr>
      <a:lvl9pPr marL="4741227" algn="l" defTabSz="1185306" rtl="0" eaLnBrk="1" latinLnBrk="0" hangingPunct="1">
        <a:defRPr sz="233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docs.opengauss.org/zh/docs/latest/docs/SQLReference/%E6%95%B0%E6%8D%AE%E7%B1%BB%E5%9E%8B.html" TargetMode="External"/><Relationship Id="rId7" Type="http://schemas.openxmlformats.org/officeDocument/2006/relationships/image" Target="../media/image26.wmf"/><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package" Target="../embeddings/Microsoft_Word_Document.docx"/><Relationship Id="rId5" Type="http://schemas.openxmlformats.org/officeDocument/2006/relationships/image" Target="../media/image25.wmf"/><Relationship Id="rId4" Type="http://schemas.openxmlformats.org/officeDocument/2006/relationships/package" Target="../embeddings/Microsoft_Excel_Worksheet.xlsx"/></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notesSlide" Target="../notesSlides/notesSlide6.xml"/><Relationship Id="rId1" Type="http://schemas.openxmlformats.org/officeDocument/2006/relationships/slideLayout" Target="../slideLayouts/slideLayout29.xml"/><Relationship Id="rId6" Type="http://schemas.openxmlformats.org/officeDocument/2006/relationships/image" Target="../media/image26.wmf"/><Relationship Id="rId5" Type="http://schemas.openxmlformats.org/officeDocument/2006/relationships/package" Target="../embeddings/Microsoft_Word_Document2.docx"/><Relationship Id="rId4" Type="http://schemas.openxmlformats.org/officeDocument/2006/relationships/image" Target="../media/image27.wmf"/></Relationships>
</file>

<file path=ppt/slides/_rels/slide13.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11" Type="http://schemas.microsoft.com/office/2007/relationships/hdphoto" Target="../media/hdphoto1.wdp"/><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0D399630-BDAE-E1D9-5C82-0B41960E2FD7}"/>
              </a:ext>
            </a:extLst>
          </p:cNvPr>
          <p:cNvSpPr txBox="1"/>
          <p:nvPr/>
        </p:nvSpPr>
        <p:spPr>
          <a:xfrm>
            <a:off x="2696211" y="1373817"/>
            <a:ext cx="7454898" cy="4146841"/>
          </a:xfrm>
          <a:prstGeom prst="rect">
            <a:avLst/>
          </a:prstGeom>
          <a:noFill/>
        </p:spPr>
        <p:txBody>
          <a:bodyPr wrap="square" rtlCol="0">
            <a:spAutoFit/>
          </a:bodyPr>
          <a:lstStyle>
            <a:defPPr>
              <a:defRPr lang="zh-CN"/>
            </a:defPPr>
            <a:lvl1pPr algn="ctr">
              <a:lnSpc>
                <a:spcPct val="110000"/>
              </a:lnSpc>
              <a:defRPr sz="1200">
                <a:solidFill>
                  <a:schemeClr val="accent1">
                    <a:lumMod val="50000"/>
                    <a:alpha val="80000"/>
                  </a:schemeClr>
                </a:solidFill>
                <a:latin typeface="微软雅黑" panose="020B0503020204020204" pitchFamily="34" charset="-122"/>
                <a:ea typeface="微软雅黑" panose="020B0503020204020204" pitchFamily="34" charset="-122"/>
              </a:defRPr>
            </a:lvl1pPr>
          </a:lstStyle>
          <a:p>
            <a:pPr algn="l" hangingPunct="0">
              <a:lnSpc>
                <a:spcPct val="180000"/>
              </a:lnSpc>
              <a:spcAft>
                <a:spcPts val="1200"/>
              </a:spcAft>
            </a:pPr>
            <a:r>
              <a:rPr lang="zh-CN" altLang="en-US" sz="2600" spc="100" dirty="0">
                <a:solidFill>
                  <a:schemeClr val="bg2">
                    <a:lumMod val="10000"/>
                  </a:schemeClr>
                </a:solidFill>
                <a:latin typeface="思源黑体 CN" panose="020B0800000000000000" pitchFamily="34" charset="-122"/>
                <a:ea typeface="思源黑体 CN" panose="020B0800000000000000" pitchFamily="34" charset="-122"/>
                <a:sym typeface="Arial" panose="020B0604020202020204" pitchFamily="34" charset="0"/>
              </a:rPr>
              <a:t>加入我们：</a:t>
            </a:r>
            <a:endParaRPr lang="en-US" altLang="zh-CN" sz="2600" spc="100" dirty="0">
              <a:solidFill>
                <a:schemeClr val="bg2">
                  <a:lumMod val="10000"/>
                </a:schemeClr>
              </a:solidFill>
              <a:latin typeface="思源黑体 CN" panose="020B0800000000000000" pitchFamily="34" charset="-122"/>
              <a:ea typeface="思源黑体 CN" panose="020B0800000000000000" pitchFamily="34" charset="-122"/>
              <a:sym typeface="Arial" panose="020B0604020202020204" pitchFamily="34" charset="0"/>
            </a:endParaRPr>
          </a:p>
          <a:p>
            <a:pPr marL="285750" indent="-285750" algn="l" hangingPunct="0">
              <a:lnSpc>
                <a:spcPct val="180000"/>
              </a:lnSpc>
              <a:buFont typeface="Arial" panose="020B0604020202020204" pitchFamily="34" charset="0"/>
              <a:buChar char="•"/>
            </a:pPr>
            <a:r>
              <a:rPr lang="zh-CN" altLang="en-US" sz="2400" spc="100" dirty="0">
                <a:solidFill>
                  <a:schemeClr val="bg2">
                    <a:lumMod val="10000"/>
                  </a:schemeClr>
                </a:solidFill>
                <a:latin typeface="思源黑体 CN" panose="020B0800000000000000" pitchFamily="34" charset="-122"/>
                <a:ea typeface="思源黑体 CN" panose="020B0800000000000000" pitchFamily="34" charset="-122"/>
                <a:sym typeface="Arial" panose="020B0604020202020204" pitchFamily="34" charset="0"/>
              </a:rPr>
              <a:t>参加各类大赛，拿钱、保研加分</a:t>
            </a:r>
            <a:endParaRPr lang="en-US" altLang="zh-CN" sz="2400" spc="100" dirty="0">
              <a:solidFill>
                <a:schemeClr val="bg2">
                  <a:lumMod val="10000"/>
                </a:schemeClr>
              </a:solidFill>
              <a:latin typeface="思源黑体 CN" panose="020B0800000000000000" pitchFamily="34" charset="-122"/>
              <a:ea typeface="思源黑体 CN" panose="020B0800000000000000" pitchFamily="34" charset="-122"/>
              <a:sym typeface="Arial" panose="020B0604020202020204" pitchFamily="34" charset="0"/>
            </a:endParaRPr>
          </a:p>
          <a:p>
            <a:pPr marL="720000" indent="-285750" algn="l" hangingPunct="0">
              <a:lnSpc>
                <a:spcPct val="180000"/>
              </a:lnSpc>
              <a:buFont typeface="Arial" panose="020B0604020202020204" pitchFamily="34" charset="0"/>
              <a:buChar char="•"/>
            </a:pPr>
            <a:r>
              <a:rPr lang="en-US" altLang="zh-CN" sz="1800" spc="100" dirty="0">
                <a:solidFill>
                  <a:schemeClr val="bg2">
                    <a:lumMod val="10000"/>
                  </a:schemeClr>
                </a:solidFill>
                <a:latin typeface="思源黑体 CN" panose="020B0800000000000000" pitchFamily="34" charset="-122"/>
                <a:ea typeface="思源黑体 CN" panose="020B0800000000000000" pitchFamily="34" charset="-122"/>
                <a:sym typeface="Arial" panose="020B0604020202020204" pitchFamily="34" charset="0"/>
              </a:rPr>
              <a:t>ASC</a:t>
            </a:r>
            <a:r>
              <a:rPr lang="zh-CN" altLang="en-US" sz="1800" spc="100" dirty="0">
                <a:solidFill>
                  <a:schemeClr val="bg2">
                    <a:lumMod val="10000"/>
                  </a:schemeClr>
                </a:solidFill>
                <a:latin typeface="思源黑体 CN" panose="020B0800000000000000" pitchFamily="34" charset="-122"/>
                <a:ea typeface="思源黑体 CN" panose="020B0800000000000000" pitchFamily="34" charset="-122"/>
                <a:sym typeface="Arial" panose="020B0604020202020204" pitchFamily="34" charset="0"/>
              </a:rPr>
              <a:t>决赛冠军</a:t>
            </a:r>
            <a:r>
              <a:rPr lang="en-US" altLang="zh-CN" sz="1800" spc="100" dirty="0">
                <a:solidFill>
                  <a:schemeClr val="bg2">
                    <a:lumMod val="10000"/>
                  </a:schemeClr>
                </a:solidFill>
                <a:latin typeface="思源黑体 CN" panose="020B0800000000000000" pitchFamily="34" charset="-122"/>
                <a:ea typeface="思源黑体 CN" panose="020B0800000000000000" pitchFamily="34" charset="-122"/>
                <a:sym typeface="Arial" panose="020B0604020202020204" pitchFamily="34" charset="0"/>
              </a:rPr>
              <a:t>+2</a:t>
            </a:r>
            <a:r>
              <a:rPr lang="zh-CN" altLang="en-US" sz="1800" spc="100" dirty="0">
                <a:solidFill>
                  <a:schemeClr val="bg2">
                    <a:lumMod val="10000"/>
                  </a:schemeClr>
                </a:solidFill>
                <a:latin typeface="思源黑体 CN" panose="020B0800000000000000" pitchFamily="34" charset="-122"/>
                <a:ea typeface="思源黑体 CN" panose="020B0800000000000000" pitchFamily="34" charset="-122"/>
                <a:sym typeface="Arial" panose="020B0604020202020204" pitchFamily="34" charset="0"/>
              </a:rPr>
              <a:t>，亚军</a:t>
            </a:r>
            <a:r>
              <a:rPr lang="en-US" altLang="zh-CN" sz="1800" spc="100" dirty="0">
                <a:solidFill>
                  <a:schemeClr val="bg2">
                    <a:lumMod val="10000"/>
                  </a:schemeClr>
                </a:solidFill>
                <a:latin typeface="思源黑体 CN" panose="020B0800000000000000" pitchFamily="34" charset="-122"/>
                <a:ea typeface="思源黑体 CN" panose="020B0800000000000000" pitchFamily="34" charset="-122"/>
                <a:sym typeface="Arial" panose="020B0604020202020204" pitchFamily="34" charset="0"/>
              </a:rPr>
              <a:t>+1</a:t>
            </a:r>
          </a:p>
          <a:p>
            <a:pPr marL="285750" indent="-285750" algn="l" hangingPunct="0">
              <a:lnSpc>
                <a:spcPct val="180000"/>
              </a:lnSpc>
              <a:spcBef>
                <a:spcPts val="300"/>
              </a:spcBef>
              <a:buFont typeface="Arial" panose="020B0604020202020204" pitchFamily="34" charset="0"/>
              <a:buChar char="•"/>
            </a:pPr>
            <a:r>
              <a:rPr lang="zh-CN" altLang="en-US" sz="2400" spc="100" dirty="0">
                <a:solidFill>
                  <a:schemeClr val="bg2">
                    <a:lumMod val="10000"/>
                  </a:schemeClr>
                </a:solidFill>
                <a:latin typeface="思源黑体 CN" panose="020B0800000000000000" pitchFamily="34" charset="-122"/>
                <a:ea typeface="思源黑体 CN" panose="020B0800000000000000" pitchFamily="34" charset="-122"/>
                <a:sym typeface="Arial" panose="020B0604020202020204" pitchFamily="34" charset="0"/>
              </a:rPr>
              <a:t>每人</a:t>
            </a:r>
            <a:r>
              <a:rPr lang="en-US" altLang="zh-CN" sz="2400" spc="100" dirty="0">
                <a:solidFill>
                  <a:schemeClr val="bg2">
                    <a:lumMod val="10000"/>
                  </a:schemeClr>
                </a:solidFill>
                <a:latin typeface="思源黑体 CN" panose="020B0800000000000000" pitchFamily="34" charset="-122"/>
                <a:ea typeface="思源黑体 CN" panose="020B0800000000000000" pitchFamily="34" charset="-122"/>
                <a:sym typeface="Arial" panose="020B0604020202020204" pitchFamily="34" charset="0"/>
              </a:rPr>
              <a:t>1w</a:t>
            </a:r>
            <a:r>
              <a:rPr lang="zh-CN" altLang="en-US" sz="2400" spc="100" dirty="0">
                <a:solidFill>
                  <a:schemeClr val="bg2">
                    <a:lumMod val="10000"/>
                  </a:schemeClr>
                </a:solidFill>
                <a:latin typeface="思源黑体 CN" panose="020B0800000000000000" pitchFamily="34" charset="-122"/>
                <a:ea typeface="思源黑体 CN" panose="020B0800000000000000" pitchFamily="34" charset="-122"/>
                <a:sym typeface="Arial" panose="020B0604020202020204" pitchFamily="34" charset="0"/>
              </a:rPr>
              <a:t>奖学金，每年约</a:t>
            </a:r>
            <a:r>
              <a:rPr lang="en-US" altLang="zh-CN" sz="2400" spc="100" dirty="0">
                <a:solidFill>
                  <a:schemeClr val="bg2">
                    <a:lumMod val="10000"/>
                  </a:schemeClr>
                </a:solidFill>
                <a:latin typeface="思源黑体 CN" panose="020B0800000000000000" pitchFamily="34" charset="-122"/>
                <a:ea typeface="思源黑体 CN" panose="020B0800000000000000" pitchFamily="34" charset="-122"/>
                <a:sym typeface="Arial" panose="020B0604020202020204" pitchFamily="34" charset="0"/>
              </a:rPr>
              <a:t>7</a:t>
            </a:r>
            <a:r>
              <a:rPr lang="zh-CN" altLang="en-US" sz="2400" spc="100" dirty="0">
                <a:solidFill>
                  <a:schemeClr val="bg2">
                    <a:lumMod val="10000"/>
                  </a:schemeClr>
                </a:solidFill>
                <a:latin typeface="思源黑体 CN" panose="020B0800000000000000" pitchFamily="34" charset="-122"/>
                <a:ea typeface="思源黑体 CN" panose="020B0800000000000000" pitchFamily="34" charset="-122"/>
                <a:sym typeface="Arial" panose="020B0604020202020204" pitchFamily="34" charset="0"/>
              </a:rPr>
              <a:t>个名额</a:t>
            </a:r>
            <a:endParaRPr lang="en-US" altLang="zh-CN" sz="2400" spc="100" dirty="0">
              <a:solidFill>
                <a:schemeClr val="bg2">
                  <a:lumMod val="10000"/>
                </a:schemeClr>
              </a:solidFill>
              <a:latin typeface="思源黑体 CN" panose="020B0800000000000000" pitchFamily="34" charset="-122"/>
              <a:ea typeface="思源黑体 CN" panose="020B0800000000000000" pitchFamily="34" charset="-122"/>
              <a:sym typeface="Arial" panose="020B0604020202020204" pitchFamily="34" charset="0"/>
            </a:endParaRPr>
          </a:p>
          <a:p>
            <a:pPr marL="285750" indent="-285750" algn="l" hangingPunct="0">
              <a:lnSpc>
                <a:spcPct val="180000"/>
              </a:lnSpc>
              <a:spcBef>
                <a:spcPts val="300"/>
              </a:spcBef>
              <a:buFont typeface="Arial" panose="020B0604020202020204" pitchFamily="34" charset="0"/>
              <a:buChar char="•"/>
            </a:pPr>
            <a:r>
              <a:rPr lang="zh-CN" altLang="en-US" sz="2400" spc="100" dirty="0">
                <a:solidFill>
                  <a:schemeClr val="bg2">
                    <a:lumMod val="10000"/>
                  </a:schemeClr>
                </a:solidFill>
                <a:latin typeface="思源黑体 CN" panose="020B0800000000000000" pitchFamily="34" charset="-122"/>
                <a:ea typeface="思源黑体 CN" panose="020B0800000000000000" pitchFamily="34" charset="-122"/>
                <a:sym typeface="Arial" panose="020B0604020202020204" pitchFamily="34" charset="0"/>
              </a:rPr>
              <a:t>公司实习（华为、九坤等）</a:t>
            </a:r>
            <a:endParaRPr lang="en-US" altLang="zh-CN" sz="2400" spc="100" dirty="0">
              <a:solidFill>
                <a:schemeClr val="bg2">
                  <a:lumMod val="10000"/>
                </a:schemeClr>
              </a:solidFill>
              <a:latin typeface="思源黑体 CN" panose="020B0800000000000000" pitchFamily="34" charset="-122"/>
              <a:ea typeface="思源黑体 CN" panose="020B0800000000000000" pitchFamily="34" charset="-122"/>
              <a:sym typeface="Arial" panose="020B0604020202020204" pitchFamily="34" charset="0"/>
            </a:endParaRPr>
          </a:p>
          <a:p>
            <a:pPr marL="285750" indent="-285750" algn="l" hangingPunct="0">
              <a:lnSpc>
                <a:spcPct val="180000"/>
              </a:lnSpc>
              <a:spcBef>
                <a:spcPts val="300"/>
              </a:spcBef>
              <a:buFont typeface="Arial" panose="020B0604020202020204" pitchFamily="34" charset="0"/>
              <a:buChar char="•"/>
            </a:pPr>
            <a:r>
              <a:rPr lang="zh-CN" altLang="en-US" sz="2400" spc="100" dirty="0">
                <a:solidFill>
                  <a:schemeClr val="bg2">
                    <a:lumMod val="10000"/>
                  </a:schemeClr>
                </a:solidFill>
                <a:latin typeface="思源黑体 CN" panose="020B0800000000000000" pitchFamily="34" charset="-122"/>
                <a:ea typeface="思源黑体 CN" panose="020B0800000000000000" pitchFamily="34" charset="-122"/>
                <a:sym typeface="Arial" panose="020B0604020202020204" pitchFamily="34" charset="0"/>
              </a:rPr>
              <a:t>网络信息中心计算业务部实习</a:t>
            </a:r>
            <a:endParaRPr lang="en-US" altLang="zh-CN" sz="2400" spc="100" dirty="0">
              <a:solidFill>
                <a:schemeClr val="bg2">
                  <a:lumMod val="10000"/>
                </a:schemeClr>
              </a:solidFill>
              <a:latin typeface="思源黑体 CN" panose="020B0800000000000000" pitchFamily="34" charset="-122"/>
              <a:ea typeface="思源黑体 CN" panose="020B0800000000000000" pitchFamily="34" charset="-122"/>
              <a:sym typeface="Arial" panose="020B0604020202020204" pitchFamily="34" charset="0"/>
            </a:endParaRPr>
          </a:p>
        </p:txBody>
      </p:sp>
      <p:sp>
        <p:nvSpPr>
          <p:cNvPr id="16" name="Subtitle 1">
            <a:extLst>
              <a:ext uri="{FF2B5EF4-FFF2-40B4-BE49-F238E27FC236}">
                <a16:creationId xmlns:a16="http://schemas.microsoft.com/office/drawing/2014/main" id="{706A5C13-203C-1714-6866-F56B15ECC152}"/>
              </a:ext>
            </a:extLst>
          </p:cNvPr>
          <p:cNvSpPr txBox="1"/>
          <p:nvPr/>
        </p:nvSpPr>
        <p:spPr>
          <a:xfrm>
            <a:off x="4744475" y="700164"/>
            <a:ext cx="2182106" cy="564728"/>
          </a:xfrm>
          <a:prstGeom prst="rect">
            <a:avLst/>
          </a:prstGeom>
        </p:spPr>
        <p:txBody>
          <a:bodyPr lIns="0" tIns="0" rIns="0" bIns="0" anchor="t">
            <a:normAutofit/>
          </a:bodyPr>
          <a:lstStyle>
            <a:lvl1pPr marL="0" indent="0" algn="l" defTabSz="1188085" rtl="0" eaLnBrk="1" latinLnBrk="0" hangingPunct="1">
              <a:lnSpc>
                <a:spcPts val="3430"/>
              </a:lnSpc>
              <a:spcBef>
                <a:spcPts val="0"/>
              </a:spcBef>
              <a:buFont typeface="Arial" panose="020B0604020202020204" pitchFamily="34" charset="0"/>
              <a:buNone/>
              <a:defRPr sz="3200" kern="1200" baseline="0">
                <a:solidFill>
                  <a:schemeClr val="tx1"/>
                </a:solidFill>
                <a:latin typeface="Microsoft YaHei" panose="020B0503020204020204" pitchFamily="34" charset="-122"/>
                <a:ea typeface="Microsoft YaHei" panose="020B0503020204020204" pitchFamily="34" charset="-122"/>
                <a:cs typeface="+mn-cs"/>
              </a:defRPr>
            </a:lvl1pPr>
            <a:lvl2pPr marL="593725" indent="0" algn="ctr" defTabSz="1188085" rtl="0" eaLnBrk="1" latinLnBrk="0" hangingPunct="1">
              <a:lnSpc>
                <a:spcPct val="90000"/>
              </a:lnSpc>
              <a:spcBef>
                <a:spcPts val="650"/>
              </a:spcBef>
              <a:buFont typeface="Arial" panose="020B0604020202020204" pitchFamily="34" charset="0"/>
              <a:buNone/>
              <a:defRPr sz="2600" kern="1200">
                <a:solidFill>
                  <a:schemeClr val="tx1"/>
                </a:solidFill>
                <a:latin typeface="+mn-lt"/>
                <a:ea typeface="+mn-ea"/>
                <a:cs typeface="+mn-cs"/>
              </a:defRPr>
            </a:lvl2pPr>
            <a:lvl3pPr marL="1188085" indent="0" algn="ctr" defTabSz="1188085" rtl="0" eaLnBrk="1" latinLnBrk="0" hangingPunct="1">
              <a:lnSpc>
                <a:spcPct val="90000"/>
              </a:lnSpc>
              <a:spcBef>
                <a:spcPts val="650"/>
              </a:spcBef>
              <a:buFont typeface="Arial" panose="020B0604020202020204" pitchFamily="34" charset="0"/>
              <a:buNone/>
              <a:defRPr sz="2340" kern="1200">
                <a:solidFill>
                  <a:schemeClr val="tx1"/>
                </a:solidFill>
                <a:latin typeface="+mn-lt"/>
                <a:ea typeface="+mn-ea"/>
                <a:cs typeface="+mn-cs"/>
              </a:defRPr>
            </a:lvl3pPr>
            <a:lvl4pPr marL="1781810"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4pPr>
            <a:lvl5pPr marL="2375535"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5pPr>
            <a:lvl6pPr marL="2969260"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6pPr>
            <a:lvl7pPr marL="3563620"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7pPr>
            <a:lvl8pPr marL="4157345"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8pPr>
            <a:lvl9pPr marL="4751070"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9pPr>
          </a:lstStyle>
          <a:p>
            <a:pPr defTabSz="1187610">
              <a:lnSpc>
                <a:spcPts val="3429"/>
              </a:lnSpc>
              <a:defRPr/>
            </a:pPr>
            <a:r>
              <a:rPr lang="zh-CN" altLang="en-US" b="1" dirty="0">
                <a:solidFill>
                  <a:srgbClr val="94070A"/>
                </a:solidFill>
                <a:latin typeface="思源黑体旧字形 Heavy" panose="020B0A00000000000000" pitchFamily="34" charset="-122"/>
                <a:ea typeface="思源黑体旧字形 Heavy" panose="020B0A00000000000000" pitchFamily="34" charset="-122"/>
                <a:sym typeface="Arial" panose="020B0604020202020204" pitchFamily="34" charset="0"/>
              </a:rPr>
              <a:t>来点实际的</a:t>
            </a:r>
            <a:endParaRPr lang="zh-CN" altLang="en-US" sz="2400" dirty="0">
              <a:solidFill>
                <a:srgbClr val="94070A"/>
              </a:solidFill>
              <a:latin typeface="思源黑体旧字形 Heavy" panose="020B0A00000000000000" pitchFamily="34" charset="-122"/>
              <a:ea typeface="思源黑体旧字形 Heavy" panose="020B0A00000000000000" pitchFamily="34" charset="-122"/>
              <a:sym typeface="Arial" panose="020B0604020202020204" pitchFamily="34" charset="0"/>
            </a:endParaRPr>
          </a:p>
        </p:txBody>
      </p:sp>
      <p:pic>
        <p:nvPicPr>
          <p:cNvPr id="12" name="图片 11">
            <a:extLst>
              <a:ext uri="{FF2B5EF4-FFF2-40B4-BE49-F238E27FC236}">
                <a16:creationId xmlns:a16="http://schemas.microsoft.com/office/drawing/2014/main" id="{DBF9E78E-1615-2529-13BE-B5AC1E11624B}"/>
              </a:ext>
            </a:extLst>
          </p:cNvPr>
          <p:cNvPicPr>
            <a:picLocks noChangeAspect="1"/>
          </p:cNvPicPr>
          <p:nvPr/>
        </p:nvPicPr>
        <p:blipFill>
          <a:blip r:embed="rId3"/>
          <a:stretch>
            <a:fillRect/>
          </a:stretch>
        </p:blipFill>
        <p:spPr>
          <a:xfrm>
            <a:off x="8344139" y="3386882"/>
            <a:ext cx="1613616" cy="1597152"/>
          </a:xfrm>
          <a:prstGeom prst="rect">
            <a:avLst/>
          </a:prstGeom>
        </p:spPr>
      </p:pic>
    </p:spTree>
    <p:extLst>
      <p:ext uri="{BB962C8B-B14F-4D97-AF65-F5344CB8AC3E}">
        <p14:creationId xmlns:p14="http://schemas.microsoft.com/office/powerpoint/2010/main" val="566629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27">
            <a:extLst>
              <a:ext uri="{FF2B5EF4-FFF2-40B4-BE49-F238E27FC236}">
                <a16:creationId xmlns:a16="http://schemas.microsoft.com/office/drawing/2014/main" id="{914CFE44-D33F-4F2C-8190-0DC97FE652F8}"/>
              </a:ext>
            </a:extLst>
          </p:cNvPr>
          <p:cNvSpPr txBox="1">
            <a:spLocks/>
          </p:cNvSpPr>
          <p:nvPr/>
        </p:nvSpPr>
        <p:spPr bwMode="auto">
          <a:xfrm>
            <a:off x="4873775" y="340866"/>
            <a:ext cx="2716274" cy="50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672898" rtl="0" fontAlgn="base">
              <a:spcBef>
                <a:spcPct val="0"/>
              </a:spcBef>
              <a:spcAft>
                <a:spcPct val="0"/>
              </a:spcAft>
              <a:defRPr sz="2799" b="1">
                <a:solidFill>
                  <a:schemeClr val="tx2"/>
                </a:solidFill>
                <a:latin typeface="微软雅黑" pitchFamily="34" charset="-122"/>
                <a:ea typeface="微软雅黑" pitchFamily="34" charset="-122"/>
                <a:cs typeface="+mj-cs"/>
              </a:defRPr>
            </a:lvl1pPr>
            <a:lvl2pPr algn="l" defTabSz="672898" rtl="0" fontAlgn="base">
              <a:spcBef>
                <a:spcPct val="0"/>
              </a:spcBef>
              <a:spcAft>
                <a:spcPct val="0"/>
              </a:spcAft>
              <a:defRPr sz="2799">
                <a:solidFill>
                  <a:srgbClr val="990000"/>
                </a:solidFill>
                <a:latin typeface="Arial" panose="020B0604020202020204" pitchFamily="34" charset="0"/>
                <a:ea typeface="黑体" pitchFamily="2" charset="-122"/>
              </a:defRPr>
            </a:lvl2pPr>
            <a:lvl3pPr algn="l" defTabSz="672898" rtl="0" fontAlgn="base">
              <a:spcBef>
                <a:spcPct val="0"/>
              </a:spcBef>
              <a:spcAft>
                <a:spcPct val="0"/>
              </a:spcAft>
              <a:defRPr sz="2799">
                <a:solidFill>
                  <a:srgbClr val="990000"/>
                </a:solidFill>
                <a:latin typeface="Arial" panose="020B0604020202020204" pitchFamily="34" charset="0"/>
                <a:ea typeface="黑体" pitchFamily="2" charset="-122"/>
              </a:defRPr>
            </a:lvl3pPr>
            <a:lvl4pPr algn="l" defTabSz="672898" rtl="0" fontAlgn="base">
              <a:spcBef>
                <a:spcPct val="0"/>
              </a:spcBef>
              <a:spcAft>
                <a:spcPct val="0"/>
              </a:spcAft>
              <a:defRPr sz="2799">
                <a:solidFill>
                  <a:srgbClr val="990000"/>
                </a:solidFill>
                <a:latin typeface="Arial" panose="020B0604020202020204" pitchFamily="34" charset="0"/>
                <a:ea typeface="黑体" pitchFamily="2" charset="-122"/>
              </a:defRPr>
            </a:lvl4pPr>
            <a:lvl5pPr algn="l" defTabSz="672898" rtl="0" fontAlgn="base">
              <a:spcBef>
                <a:spcPct val="0"/>
              </a:spcBef>
              <a:spcAft>
                <a:spcPct val="0"/>
              </a:spcAft>
              <a:defRPr sz="2799">
                <a:solidFill>
                  <a:srgbClr val="990000"/>
                </a:solidFill>
                <a:latin typeface="Arial" panose="020B0604020202020204" pitchFamily="34" charset="0"/>
                <a:ea typeface="黑体" pitchFamily="2" charset="-122"/>
              </a:defRPr>
            </a:lvl5pPr>
            <a:lvl6pPr marL="383796" algn="l" defTabSz="672975" rtl="0" eaLnBrk="1" fontAlgn="base" hangingPunct="1">
              <a:spcBef>
                <a:spcPct val="0"/>
              </a:spcBef>
              <a:spcAft>
                <a:spcPct val="0"/>
              </a:spcAft>
              <a:defRPr sz="2899">
                <a:solidFill>
                  <a:srgbClr val="990000"/>
                </a:solidFill>
                <a:latin typeface="Trebuchet MS" pitchFamily="34" charset="0"/>
                <a:ea typeface="黑体" pitchFamily="2" charset="-122"/>
              </a:defRPr>
            </a:lvl6pPr>
            <a:lvl7pPr marL="767592" algn="l" defTabSz="672975" rtl="0" eaLnBrk="1" fontAlgn="base" hangingPunct="1">
              <a:spcBef>
                <a:spcPct val="0"/>
              </a:spcBef>
              <a:spcAft>
                <a:spcPct val="0"/>
              </a:spcAft>
              <a:defRPr sz="2899">
                <a:solidFill>
                  <a:srgbClr val="990000"/>
                </a:solidFill>
                <a:latin typeface="Trebuchet MS" pitchFamily="34" charset="0"/>
                <a:ea typeface="黑体" pitchFamily="2" charset="-122"/>
              </a:defRPr>
            </a:lvl7pPr>
            <a:lvl8pPr marL="1151387" algn="l" defTabSz="672975" rtl="0" eaLnBrk="1" fontAlgn="base" hangingPunct="1">
              <a:spcBef>
                <a:spcPct val="0"/>
              </a:spcBef>
              <a:spcAft>
                <a:spcPct val="0"/>
              </a:spcAft>
              <a:defRPr sz="2899">
                <a:solidFill>
                  <a:srgbClr val="990000"/>
                </a:solidFill>
                <a:latin typeface="Trebuchet MS" pitchFamily="34" charset="0"/>
                <a:ea typeface="黑体" pitchFamily="2" charset="-122"/>
              </a:defRPr>
            </a:lvl8pPr>
            <a:lvl9pPr marL="1535182" algn="l" defTabSz="672975" rtl="0" eaLnBrk="1" fontAlgn="base" hangingPunct="1">
              <a:spcBef>
                <a:spcPct val="0"/>
              </a:spcBef>
              <a:spcAft>
                <a:spcPct val="0"/>
              </a:spcAft>
              <a:defRPr sz="2899">
                <a:solidFill>
                  <a:srgbClr val="990000"/>
                </a:solidFill>
                <a:latin typeface="Trebuchet MS" pitchFamily="34" charset="0"/>
                <a:ea typeface="黑体" pitchFamily="2" charset="-122"/>
              </a:defRPr>
            </a:lvl9pPr>
          </a:lstStyle>
          <a:p>
            <a:pPr defTabSz="672629">
              <a:defRPr/>
            </a:pPr>
            <a:r>
              <a:rPr lang="zh-CN" altLang="en-US" sz="2600" dirty="0">
                <a:solidFill>
                  <a:srgbClr val="94070A"/>
                </a:solidFill>
              </a:rPr>
              <a:t>高校赛：两个赛道</a:t>
            </a:r>
          </a:p>
        </p:txBody>
      </p:sp>
      <p:sp>
        <p:nvSpPr>
          <p:cNvPr id="13" name="AutoShape 4" descr="https://www.hikunpeng.com/s/kunpengstatic/lst/kp/dev/act/comp2023/pc/ic_keyan_02.svg">
            <a:extLst>
              <a:ext uri="{FF2B5EF4-FFF2-40B4-BE49-F238E27FC236}">
                <a16:creationId xmlns:a16="http://schemas.microsoft.com/office/drawing/2014/main" id="{83F0B268-2826-4253-A673-49A70F89E779}"/>
              </a:ext>
            </a:extLst>
          </p:cNvPr>
          <p:cNvSpPr>
            <a:spLocks noChangeAspect="1" noChangeArrowheads="1"/>
          </p:cNvSpPr>
          <p:nvPr/>
        </p:nvSpPr>
        <p:spPr bwMode="auto">
          <a:xfrm>
            <a:off x="6141969" y="-618980"/>
            <a:ext cx="304681" cy="30468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4" tIns="45702" rIns="91404" bIns="45702" numCol="1" anchor="t" anchorCtr="0" compatLnSpc="1">
            <a:prstTxWarp prst="textNoShape">
              <a:avLst/>
            </a:prstTxWarp>
          </a:bodyPr>
          <a:lstStyle/>
          <a:p>
            <a:pPr defTabSz="914112"/>
            <a:endParaRPr lang="zh-CN" altLang="en-US" sz="1799">
              <a:solidFill>
                <a:prstClr val="black"/>
              </a:solidFill>
              <a:latin typeface="Calibri" panose="020F0502020204030204"/>
              <a:ea typeface="宋体" panose="02010600030101010101" pitchFamily="2" charset="-122"/>
            </a:endParaRPr>
          </a:p>
        </p:txBody>
      </p:sp>
      <p:sp>
        <p:nvSpPr>
          <p:cNvPr id="15" name="AutoShape 6" descr="https://www.hikunpeng.com/s/kunpengstatic/lst/kp/dev/act/comp2023/pc/ic_gaoxiao_03.svg">
            <a:extLst>
              <a:ext uri="{FF2B5EF4-FFF2-40B4-BE49-F238E27FC236}">
                <a16:creationId xmlns:a16="http://schemas.microsoft.com/office/drawing/2014/main" id="{5696C630-73C5-44E9-A6EE-46D9AC3C0930}"/>
              </a:ext>
            </a:extLst>
          </p:cNvPr>
          <p:cNvSpPr>
            <a:spLocks noChangeAspect="1" noChangeArrowheads="1"/>
          </p:cNvSpPr>
          <p:nvPr/>
        </p:nvSpPr>
        <p:spPr bwMode="auto">
          <a:xfrm>
            <a:off x="12658237" y="-837873"/>
            <a:ext cx="304681" cy="30468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4" tIns="45702" rIns="91404" bIns="45702" numCol="1" anchor="t" anchorCtr="0" compatLnSpc="1">
            <a:prstTxWarp prst="textNoShape">
              <a:avLst/>
            </a:prstTxWarp>
          </a:bodyPr>
          <a:lstStyle/>
          <a:p>
            <a:pPr defTabSz="914112"/>
            <a:endParaRPr lang="zh-CN" altLang="en-US" sz="1799">
              <a:solidFill>
                <a:prstClr val="black"/>
              </a:solidFill>
              <a:latin typeface="Calibri" panose="020F0502020204030204"/>
              <a:ea typeface="宋体" panose="02010600030101010101" pitchFamily="2" charset="-122"/>
            </a:endParaRPr>
          </a:p>
        </p:txBody>
      </p:sp>
      <p:sp>
        <p:nvSpPr>
          <p:cNvPr id="19" name="AutoShape 7" descr="https://www.hikunpeng.com/s/kunpengstatic/lst/kp/dev/act/comp2023/pc/ic_gaoxiao_04.svg">
            <a:extLst>
              <a:ext uri="{FF2B5EF4-FFF2-40B4-BE49-F238E27FC236}">
                <a16:creationId xmlns:a16="http://schemas.microsoft.com/office/drawing/2014/main" id="{95904EF6-4794-47E0-B2A8-53DE235AB8A7}"/>
              </a:ext>
            </a:extLst>
          </p:cNvPr>
          <p:cNvSpPr>
            <a:spLocks noChangeAspect="1" noChangeArrowheads="1"/>
          </p:cNvSpPr>
          <p:nvPr/>
        </p:nvSpPr>
        <p:spPr bwMode="auto">
          <a:xfrm>
            <a:off x="12658237" y="-303342"/>
            <a:ext cx="304681" cy="30468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4" tIns="45702" rIns="91404" bIns="45702" numCol="1" anchor="t" anchorCtr="0" compatLnSpc="1">
            <a:prstTxWarp prst="textNoShape">
              <a:avLst/>
            </a:prstTxWarp>
          </a:bodyPr>
          <a:lstStyle/>
          <a:p>
            <a:pPr defTabSz="914112"/>
            <a:endParaRPr lang="zh-CN" altLang="en-US" sz="1799">
              <a:solidFill>
                <a:prstClr val="black"/>
              </a:solidFill>
              <a:latin typeface="Calibri" panose="020F0502020204030204"/>
              <a:ea typeface="宋体" panose="02010600030101010101" pitchFamily="2" charset="-122"/>
            </a:endParaRPr>
          </a:p>
        </p:txBody>
      </p:sp>
      <p:sp>
        <p:nvSpPr>
          <p:cNvPr id="20" name="AutoShape 8" descr="https://www.hikunpeng.com/s/kunpengstatic/lst/kp/dev/act/comp2023/pc/ic_gaoxiao_05.svg">
            <a:extLst>
              <a:ext uri="{FF2B5EF4-FFF2-40B4-BE49-F238E27FC236}">
                <a16:creationId xmlns:a16="http://schemas.microsoft.com/office/drawing/2014/main" id="{13576D57-D041-4025-8882-9A68F3AD6855}"/>
              </a:ext>
            </a:extLst>
          </p:cNvPr>
          <p:cNvSpPr>
            <a:spLocks noChangeAspect="1" noChangeArrowheads="1"/>
          </p:cNvSpPr>
          <p:nvPr/>
        </p:nvSpPr>
        <p:spPr bwMode="auto">
          <a:xfrm>
            <a:off x="12658237" y="504380"/>
            <a:ext cx="304681" cy="30468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4" tIns="45702" rIns="91404" bIns="45702" numCol="1" anchor="t" anchorCtr="0" compatLnSpc="1">
            <a:prstTxWarp prst="textNoShape">
              <a:avLst/>
            </a:prstTxWarp>
          </a:bodyPr>
          <a:lstStyle/>
          <a:p>
            <a:pPr defTabSz="914112"/>
            <a:endParaRPr lang="zh-CN" altLang="en-US" sz="1799">
              <a:solidFill>
                <a:prstClr val="black"/>
              </a:solidFill>
              <a:latin typeface="Calibri" panose="020F0502020204030204"/>
              <a:ea typeface="宋体" panose="02010600030101010101" pitchFamily="2" charset="-122"/>
            </a:endParaRPr>
          </a:p>
        </p:txBody>
      </p:sp>
      <p:sp>
        <p:nvSpPr>
          <p:cNvPr id="21" name="AutoShape 9" descr="https://www.hikunpeng.com/s/kunpengstatic/lst/kp/dev/act/comp2023/pc/ic_gaoxiao_06.svg">
            <a:extLst>
              <a:ext uri="{FF2B5EF4-FFF2-40B4-BE49-F238E27FC236}">
                <a16:creationId xmlns:a16="http://schemas.microsoft.com/office/drawing/2014/main" id="{CA16DE38-37A1-417F-AD24-A73165FB851A}"/>
              </a:ext>
            </a:extLst>
          </p:cNvPr>
          <p:cNvSpPr>
            <a:spLocks noChangeAspect="1" noChangeArrowheads="1"/>
          </p:cNvSpPr>
          <p:nvPr/>
        </p:nvSpPr>
        <p:spPr bwMode="auto">
          <a:xfrm>
            <a:off x="12658237" y="1037572"/>
            <a:ext cx="304681" cy="30468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4" tIns="45702" rIns="91404" bIns="45702" numCol="1" anchor="t" anchorCtr="0" compatLnSpc="1">
            <a:prstTxWarp prst="textNoShape">
              <a:avLst/>
            </a:prstTxWarp>
          </a:bodyPr>
          <a:lstStyle/>
          <a:p>
            <a:pPr defTabSz="914112"/>
            <a:endParaRPr lang="zh-CN" altLang="en-US" sz="1799">
              <a:solidFill>
                <a:prstClr val="black"/>
              </a:solidFill>
              <a:latin typeface="Calibri" panose="020F0502020204030204"/>
              <a:ea typeface="宋体" panose="02010600030101010101" pitchFamily="2" charset="-122"/>
            </a:endParaRPr>
          </a:p>
        </p:txBody>
      </p:sp>
      <p:sp>
        <p:nvSpPr>
          <p:cNvPr id="22" name="AutoShape 10" descr="https://www.hikunpeng.com/s/kunpengstatic/lst/kp/dev/act/comp2023/pc/ic_gaoxiao_02.svg">
            <a:extLst>
              <a:ext uri="{FF2B5EF4-FFF2-40B4-BE49-F238E27FC236}">
                <a16:creationId xmlns:a16="http://schemas.microsoft.com/office/drawing/2014/main" id="{519E73F9-8C61-442D-AFC1-752B7EDAAAC1}"/>
              </a:ext>
            </a:extLst>
          </p:cNvPr>
          <p:cNvSpPr>
            <a:spLocks noChangeAspect="1" noChangeArrowheads="1"/>
          </p:cNvSpPr>
          <p:nvPr/>
        </p:nvSpPr>
        <p:spPr bwMode="auto">
          <a:xfrm>
            <a:off x="12658237" y="1845295"/>
            <a:ext cx="304681" cy="30468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4" tIns="45702" rIns="91404" bIns="45702" numCol="1" anchor="t" anchorCtr="0" compatLnSpc="1">
            <a:prstTxWarp prst="textNoShape">
              <a:avLst/>
            </a:prstTxWarp>
          </a:bodyPr>
          <a:lstStyle/>
          <a:p>
            <a:pPr defTabSz="914112"/>
            <a:endParaRPr lang="zh-CN" altLang="en-US" sz="1799">
              <a:solidFill>
                <a:prstClr val="black"/>
              </a:solidFill>
              <a:latin typeface="Calibri" panose="020F0502020204030204"/>
              <a:ea typeface="宋体" panose="02010600030101010101" pitchFamily="2" charset="-122"/>
            </a:endParaRPr>
          </a:p>
        </p:txBody>
      </p:sp>
      <p:grpSp>
        <p:nvGrpSpPr>
          <p:cNvPr id="62" name="组合 61">
            <a:extLst>
              <a:ext uri="{FF2B5EF4-FFF2-40B4-BE49-F238E27FC236}">
                <a16:creationId xmlns:a16="http://schemas.microsoft.com/office/drawing/2014/main" id="{143D6446-A22E-E2A6-DFA8-4E71714672C3}"/>
              </a:ext>
            </a:extLst>
          </p:cNvPr>
          <p:cNvGrpSpPr/>
          <p:nvPr/>
        </p:nvGrpSpPr>
        <p:grpSpPr>
          <a:xfrm>
            <a:off x="1823919" y="1096531"/>
            <a:ext cx="7943658" cy="4067782"/>
            <a:chOff x="1620852" y="1295456"/>
            <a:chExt cx="7943658" cy="4067782"/>
          </a:xfrm>
        </p:grpSpPr>
        <p:sp>
          <p:nvSpPr>
            <p:cNvPr id="5" name="矩形 4"/>
            <p:cNvSpPr/>
            <p:nvPr/>
          </p:nvSpPr>
          <p:spPr>
            <a:xfrm>
              <a:off x="1830570" y="1924496"/>
              <a:ext cx="2113768" cy="82111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lnSpc>
                  <a:spcPct val="120000"/>
                </a:lnSpc>
                <a:defRPr/>
              </a:pPr>
              <a:r>
                <a:rPr lang="zh-CN" altLang="en-US" sz="1599" dirty="0">
                  <a:solidFill>
                    <a:prstClr val="black"/>
                  </a:solidFill>
                  <a:latin typeface="微软雅黑" panose="020B0503020204020204" pitchFamily="34" charset="-122"/>
                  <a:ea typeface="微软雅黑" panose="020B0503020204020204" pitchFamily="34" charset="-122"/>
                </a:rPr>
                <a:t>行业应用赛道</a:t>
              </a:r>
              <a:endParaRPr lang="en-US" altLang="zh-CN" sz="1599" dirty="0">
                <a:solidFill>
                  <a:prstClr val="black"/>
                </a:solidFill>
                <a:latin typeface="微软雅黑" panose="020B0503020204020204" pitchFamily="34" charset="-122"/>
                <a:ea typeface="微软雅黑" panose="020B0503020204020204" pitchFamily="34" charset="-122"/>
              </a:endParaRPr>
            </a:p>
            <a:p>
              <a:pPr algn="ctr" defTabSz="914112">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原生应用</a:t>
              </a:r>
              <a:r>
                <a:rPr lang="en-US" altLang="zh-CN" sz="1200" dirty="0">
                  <a:solidFill>
                    <a:prstClr val="black"/>
                  </a:solidFill>
                  <a:latin typeface="微软雅黑" panose="020B0503020204020204" pitchFamily="34" charset="-122"/>
                  <a:ea typeface="微软雅黑" panose="020B0503020204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rPr>
                <a:t>一体机</a:t>
              </a:r>
              <a:endParaRPr lang="en-US" altLang="zh-CN" sz="1200" dirty="0">
                <a:solidFill>
                  <a:prstClr val="black"/>
                </a:solidFill>
                <a:latin typeface="微软雅黑" panose="020B0503020204020204" pitchFamily="34" charset="-122"/>
                <a:ea typeface="微软雅黑" panose="020B0503020204020204" pitchFamily="34" charset="-122"/>
              </a:endParaRPr>
            </a:p>
            <a:p>
              <a:pPr algn="ctr" defTabSz="914112">
                <a:lnSpc>
                  <a:spcPct val="120000"/>
                </a:lnSpc>
                <a:defRPr/>
              </a:pPr>
              <a:r>
                <a:rPr lang="en-US" altLang="zh-CN" sz="1399" b="1" dirty="0">
                  <a:solidFill>
                    <a:srgbClr val="C00000"/>
                  </a:solidFill>
                  <a:latin typeface="微软雅黑" panose="020B0503020204020204" pitchFamily="34" charset="-122"/>
                  <a:ea typeface="微软雅黑" panose="020B0503020204020204" pitchFamily="34" charset="-122"/>
                </a:rPr>
                <a:t>2</a:t>
              </a:r>
              <a:r>
                <a:rPr lang="zh-CN" altLang="en-US" sz="1200" dirty="0">
                  <a:solidFill>
                    <a:prstClr val="black"/>
                  </a:solidFill>
                  <a:latin typeface="微软雅黑" panose="020B0503020204020204" pitchFamily="34" charset="-122"/>
                  <a:ea typeface="微软雅黑" panose="020B0503020204020204" pitchFamily="34" charset="-122"/>
                </a:rPr>
                <a:t>个赛题</a:t>
              </a:r>
            </a:p>
          </p:txBody>
        </p:sp>
        <p:sp>
          <p:nvSpPr>
            <p:cNvPr id="8" name="矩形 7"/>
            <p:cNvSpPr/>
            <p:nvPr/>
          </p:nvSpPr>
          <p:spPr>
            <a:xfrm>
              <a:off x="5246380" y="1950512"/>
              <a:ext cx="2035398" cy="82111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lnSpc>
                  <a:spcPct val="120000"/>
                </a:lnSpc>
                <a:defRPr/>
              </a:pPr>
              <a:r>
                <a:rPr lang="en-US" altLang="zh-CN" sz="1599" dirty="0">
                  <a:solidFill>
                    <a:prstClr val="black"/>
                  </a:solidFill>
                  <a:latin typeface="微软雅黑" panose="020B0503020204020204" pitchFamily="34" charset="-122"/>
                  <a:ea typeface="微软雅黑" panose="020B0503020204020204" pitchFamily="34" charset="-122"/>
                </a:rPr>
                <a:t>openEuler</a:t>
              </a:r>
              <a:r>
                <a:rPr lang="zh-CN" altLang="en-US" sz="1599" dirty="0">
                  <a:solidFill>
                    <a:prstClr val="black"/>
                  </a:solidFill>
                  <a:latin typeface="微软雅黑" panose="020B0503020204020204" pitchFamily="34" charset="-122"/>
                  <a:ea typeface="微软雅黑" panose="020B0503020204020204" pitchFamily="34" charset="-122"/>
                </a:rPr>
                <a:t>开源赛道</a:t>
              </a:r>
              <a:endParaRPr lang="en-US" altLang="zh-CN" sz="1599" dirty="0">
                <a:solidFill>
                  <a:prstClr val="black"/>
                </a:solidFill>
                <a:latin typeface="微软雅黑" panose="020B0503020204020204" pitchFamily="34" charset="-122"/>
                <a:ea typeface="微软雅黑" panose="020B0503020204020204" pitchFamily="34" charset="-122"/>
              </a:endParaRPr>
            </a:p>
            <a:p>
              <a:pPr algn="ctr" defTabSz="914112">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应用创新</a:t>
              </a:r>
              <a:r>
                <a:rPr lang="en-US" altLang="zh-CN" sz="1200" dirty="0">
                  <a:solidFill>
                    <a:prstClr val="black"/>
                  </a:solidFill>
                  <a:latin typeface="微软雅黑" panose="020B0503020204020204" pitchFamily="34" charset="-122"/>
                  <a:ea typeface="微软雅黑" panose="020B0503020204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rPr>
                <a:t>内核创新</a:t>
              </a:r>
              <a:endParaRPr lang="en-US" altLang="zh-CN" sz="1200" dirty="0">
                <a:solidFill>
                  <a:prstClr val="black"/>
                </a:solidFill>
                <a:latin typeface="微软雅黑" panose="020B0503020204020204" pitchFamily="34" charset="-122"/>
                <a:ea typeface="微软雅黑" panose="020B0503020204020204" pitchFamily="34" charset="-122"/>
              </a:endParaRPr>
            </a:p>
            <a:p>
              <a:pPr algn="ctr" defTabSz="914112">
                <a:lnSpc>
                  <a:spcPct val="120000"/>
                </a:lnSpc>
                <a:defRPr/>
              </a:pPr>
              <a:r>
                <a:rPr lang="en-US" altLang="zh-CN" sz="1399" b="1" dirty="0">
                  <a:solidFill>
                    <a:srgbClr val="C00000"/>
                  </a:solidFill>
                  <a:latin typeface="微软雅黑" panose="020B0503020204020204" pitchFamily="34" charset="-122"/>
                  <a:ea typeface="微软雅黑" panose="020B0503020204020204" pitchFamily="34" charset="-122"/>
                </a:rPr>
                <a:t>2</a:t>
              </a:r>
              <a:r>
                <a:rPr lang="en-US" altLang="zh-CN" sz="1200" dirty="0">
                  <a:solidFill>
                    <a:srgbClr val="C00000"/>
                  </a:solidFill>
                  <a:latin typeface="微软雅黑" panose="020B0503020204020204" pitchFamily="34" charset="-122"/>
                  <a:ea typeface="微软雅黑" panose="020B0503020204020204" pitchFamily="34" charset="-122"/>
                </a:rPr>
                <a:t> </a:t>
              </a:r>
              <a:r>
                <a:rPr lang="zh-CN" altLang="en-US" sz="1200" dirty="0">
                  <a:solidFill>
                    <a:prstClr val="black"/>
                  </a:solidFill>
                  <a:latin typeface="微软雅黑" panose="020B0503020204020204" pitchFamily="34" charset="-122"/>
                  <a:ea typeface="微软雅黑" panose="020B0503020204020204" pitchFamily="34" charset="-122"/>
                </a:rPr>
                <a:t>个赛题</a:t>
              </a:r>
            </a:p>
          </p:txBody>
        </p:sp>
        <p:sp>
          <p:nvSpPr>
            <p:cNvPr id="16" name="文本框 15"/>
            <p:cNvSpPr txBox="1"/>
            <p:nvPr/>
          </p:nvSpPr>
          <p:spPr>
            <a:xfrm>
              <a:off x="1782836" y="2831221"/>
              <a:ext cx="2299719" cy="1077695"/>
            </a:xfrm>
            <a:prstGeom prst="rect">
              <a:avLst/>
            </a:prstGeom>
            <a:noFill/>
          </p:spPr>
          <p:txBody>
            <a:bodyPr wrap="square" rtlCol="0">
              <a:spAutoFit/>
            </a:bodyPr>
            <a:lstStyle/>
            <a:p>
              <a:pPr defTabSz="914112">
                <a:lnSpc>
                  <a:spcPct val="150000"/>
                </a:lnSpc>
                <a:defRPr/>
              </a:pPr>
              <a:r>
                <a:rPr lang="zh-CN" altLang="en-US" sz="1100" b="1" dirty="0">
                  <a:solidFill>
                    <a:srgbClr val="C00000"/>
                  </a:solidFill>
                  <a:latin typeface="微软雅黑" panose="020B0503020204020204" pitchFamily="34" charset="-122"/>
                  <a:ea typeface="微软雅黑" panose="020B0503020204020204" pitchFamily="34" charset="-122"/>
                </a:rPr>
                <a:t>鲲鹏原生应用创新赛题</a:t>
              </a:r>
              <a:endParaRPr lang="en-US" altLang="zh-CN" sz="1100" dirty="0">
                <a:solidFill>
                  <a:prstClr val="black"/>
                </a:solidFill>
                <a:latin typeface="微软雅黑" panose="020B0503020204020204" pitchFamily="34" charset="-122"/>
                <a:ea typeface="微软雅黑" panose="020B0503020204020204" pitchFamily="34" charset="-122"/>
              </a:endParaRPr>
            </a:p>
            <a:p>
              <a:pPr marL="285636" indent="-285636" defTabSz="914112">
                <a:lnSpc>
                  <a:spcPct val="150000"/>
                </a:lnSpc>
                <a:buFont typeface="Arial" panose="020B0604020202020204" pitchFamily="34" charset="0"/>
                <a:buChar char="•"/>
                <a:defRPr/>
              </a:pPr>
              <a:r>
                <a:rPr lang="zh-CN" altLang="en-US" sz="1100" dirty="0">
                  <a:solidFill>
                    <a:prstClr val="black"/>
                  </a:solidFill>
                  <a:latin typeface="微软雅黑" panose="020B0503020204020204" pitchFamily="34" charset="-122"/>
                  <a:ea typeface="微软雅黑" panose="020B0503020204020204" pitchFamily="34" charset="-122"/>
                </a:rPr>
                <a:t>征集基于鲲鹏</a:t>
              </a:r>
              <a:r>
                <a:rPr lang="en-US" altLang="zh-CN" sz="1100" dirty="0" err="1">
                  <a:solidFill>
                    <a:prstClr val="black"/>
                  </a:solidFill>
                  <a:latin typeface="微软雅黑" panose="020B0503020204020204" pitchFamily="34" charset="-122"/>
                  <a:ea typeface="微软雅黑" panose="020B0503020204020204" pitchFamily="34" charset="-122"/>
                </a:rPr>
                <a:t>DevKit</a:t>
              </a:r>
              <a:r>
                <a:rPr lang="zh-CN" altLang="en-US" sz="1100" dirty="0">
                  <a:solidFill>
                    <a:prstClr val="black"/>
                  </a:solidFill>
                  <a:latin typeface="微软雅黑" panose="020B0503020204020204" pitchFamily="34" charset="-122"/>
                  <a:ea typeface="微软雅黑" panose="020B0503020204020204" pitchFamily="34" charset="-122"/>
                </a:rPr>
                <a:t>和</a:t>
              </a:r>
              <a:r>
                <a:rPr lang="en-US" altLang="zh-CN" sz="1100" dirty="0" err="1">
                  <a:solidFill>
                    <a:prstClr val="black"/>
                  </a:solidFill>
                  <a:latin typeface="微软雅黑" panose="020B0503020204020204" pitchFamily="34" charset="-122"/>
                  <a:ea typeface="微软雅黑" panose="020B0503020204020204" pitchFamily="34" charset="-122"/>
                </a:rPr>
                <a:t>BoostKit</a:t>
              </a:r>
              <a:r>
                <a:rPr lang="zh-CN" altLang="en-US" sz="1100" dirty="0">
                  <a:solidFill>
                    <a:prstClr val="black"/>
                  </a:solidFill>
                  <a:latin typeface="微软雅黑" panose="020B0503020204020204" pitchFamily="34" charset="-122"/>
                  <a:ea typeface="微软雅黑" panose="020B0503020204020204" pitchFamily="34" charset="-122"/>
                </a:rPr>
                <a:t>开发鲲鹏平台亲和的新软件或新功能特性的作品</a:t>
              </a:r>
            </a:p>
          </p:txBody>
        </p:sp>
        <p:sp>
          <p:nvSpPr>
            <p:cNvPr id="28" name="矩形 27"/>
            <p:cNvSpPr/>
            <p:nvPr/>
          </p:nvSpPr>
          <p:spPr>
            <a:xfrm>
              <a:off x="1620852" y="1372184"/>
              <a:ext cx="2531167" cy="369204"/>
            </a:xfrm>
            <a:prstGeom prst="rect">
              <a:avLst/>
            </a:prstGeom>
          </p:spPr>
          <p:txBody>
            <a:bodyPr wrap="square">
              <a:spAutoFit/>
            </a:bodyPr>
            <a:lstStyle/>
            <a:p>
              <a:pPr algn="ctr" defTabSz="914112">
                <a:defRPr/>
              </a:pPr>
              <a:r>
                <a:rPr lang="zh-CN" altLang="en-US" sz="1799" b="1" dirty="0">
                  <a:solidFill>
                    <a:srgbClr val="0000FF"/>
                  </a:solidFill>
                  <a:latin typeface="微软雅黑" panose="020B0503020204020204" pitchFamily="34" charset="-122"/>
                  <a:ea typeface="微软雅黑" panose="020B0503020204020204" pitchFamily="34" charset="-122"/>
                </a:rPr>
                <a:t>企业赛</a:t>
              </a:r>
              <a:endParaRPr lang="en-US" altLang="zh-CN" sz="1799" b="1" dirty="0">
                <a:solidFill>
                  <a:srgbClr val="0000FF"/>
                </a:solidFill>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1C229A20-8AEF-4242-A157-0DA802B5DCD7}"/>
                </a:ext>
              </a:extLst>
            </p:cNvPr>
            <p:cNvSpPr/>
            <p:nvPr/>
          </p:nvSpPr>
          <p:spPr>
            <a:xfrm>
              <a:off x="7445912" y="1951626"/>
              <a:ext cx="2074845" cy="82111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lnSpc>
                  <a:spcPct val="120000"/>
                </a:lnSpc>
                <a:defRPr/>
              </a:pPr>
              <a:r>
                <a:rPr lang="en-US" altLang="zh-CN" sz="1599" dirty="0">
                  <a:solidFill>
                    <a:prstClr val="black"/>
                  </a:solidFill>
                  <a:latin typeface="微软雅黑" panose="020B0503020204020204" pitchFamily="34" charset="-122"/>
                  <a:ea typeface="微软雅黑" panose="020B0503020204020204" pitchFamily="34" charset="-122"/>
                </a:rPr>
                <a:t>openGauss</a:t>
              </a:r>
              <a:r>
                <a:rPr lang="zh-CN" altLang="en-US" sz="1599" dirty="0">
                  <a:solidFill>
                    <a:prstClr val="black"/>
                  </a:solidFill>
                  <a:latin typeface="微软雅黑" panose="020B0503020204020204" pitchFamily="34" charset="-122"/>
                  <a:ea typeface="微软雅黑" panose="020B0503020204020204" pitchFamily="34" charset="-122"/>
                </a:rPr>
                <a:t>开源赛道</a:t>
              </a:r>
              <a:endParaRPr lang="en-US" altLang="zh-CN" sz="1599" dirty="0">
                <a:solidFill>
                  <a:prstClr val="black"/>
                </a:solidFill>
                <a:latin typeface="微软雅黑" panose="020B0503020204020204" pitchFamily="34" charset="-122"/>
                <a:ea typeface="微软雅黑" panose="020B0503020204020204" pitchFamily="34" charset="-122"/>
              </a:endParaRPr>
            </a:p>
            <a:p>
              <a:pPr algn="ctr" defTabSz="914112">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应用创新</a:t>
              </a:r>
              <a:r>
                <a:rPr lang="en-US" altLang="zh-CN" sz="1200" dirty="0">
                  <a:solidFill>
                    <a:prstClr val="black"/>
                  </a:solidFill>
                  <a:latin typeface="微软雅黑" panose="020B0503020204020204" pitchFamily="34" charset="-122"/>
                  <a:ea typeface="微软雅黑" panose="020B0503020204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rPr>
                <a:t>内核创新</a:t>
              </a:r>
            </a:p>
            <a:p>
              <a:pPr algn="ctr" defTabSz="914112">
                <a:lnSpc>
                  <a:spcPct val="120000"/>
                </a:lnSpc>
                <a:defRPr/>
              </a:pPr>
              <a:r>
                <a:rPr lang="en-US" altLang="zh-CN" sz="1399" b="1" dirty="0">
                  <a:solidFill>
                    <a:srgbClr val="C00000"/>
                  </a:solidFill>
                  <a:latin typeface="微软雅黑" panose="020B0503020204020204" pitchFamily="34" charset="-122"/>
                  <a:ea typeface="微软雅黑" panose="020B0503020204020204" pitchFamily="34" charset="-122"/>
                </a:rPr>
                <a:t>2</a:t>
              </a:r>
              <a:r>
                <a:rPr lang="en-US" altLang="zh-CN" sz="1200" dirty="0">
                  <a:solidFill>
                    <a:srgbClr val="C00000"/>
                  </a:solidFill>
                  <a:latin typeface="微软雅黑" panose="020B0503020204020204" pitchFamily="34" charset="-122"/>
                  <a:ea typeface="微软雅黑" panose="020B0503020204020204" pitchFamily="34" charset="-122"/>
                </a:rPr>
                <a:t> </a:t>
              </a:r>
              <a:r>
                <a:rPr lang="zh-CN" altLang="en-US" sz="1200" dirty="0">
                  <a:solidFill>
                    <a:prstClr val="black"/>
                  </a:solidFill>
                  <a:latin typeface="微软雅黑" panose="020B0503020204020204" pitchFamily="34" charset="-122"/>
                  <a:ea typeface="微软雅黑" panose="020B0503020204020204" pitchFamily="34" charset="-122"/>
                </a:rPr>
                <a:t>个赛题</a:t>
              </a:r>
            </a:p>
          </p:txBody>
        </p:sp>
        <p:sp>
          <p:nvSpPr>
            <p:cNvPr id="77" name="矩形 76">
              <a:extLst>
                <a:ext uri="{FF2B5EF4-FFF2-40B4-BE49-F238E27FC236}">
                  <a16:creationId xmlns:a16="http://schemas.microsoft.com/office/drawing/2014/main" id="{E8C1B305-8275-4BAE-A991-71D12D22136A}"/>
                </a:ext>
              </a:extLst>
            </p:cNvPr>
            <p:cNvSpPr/>
            <p:nvPr/>
          </p:nvSpPr>
          <p:spPr>
            <a:xfrm>
              <a:off x="6175713" y="1374334"/>
              <a:ext cx="2531167" cy="369204"/>
            </a:xfrm>
            <a:prstGeom prst="rect">
              <a:avLst/>
            </a:prstGeom>
          </p:spPr>
          <p:txBody>
            <a:bodyPr wrap="square">
              <a:spAutoFit/>
            </a:bodyPr>
            <a:lstStyle/>
            <a:p>
              <a:pPr algn="ctr" defTabSz="914112">
                <a:defRPr/>
              </a:pPr>
              <a:r>
                <a:rPr lang="zh-CN" altLang="en-US" sz="1799" b="1" dirty="0">
                  <a:solidFill>
                    <a:srgbClr val="0000FF"/>
                  </a:solidFill>
                  <a:latin typeface="微软雅黑" panose="020B0503020204020204" pitchFamily="34" charset="-122"/>
                  <a:ea typeface="微软雅黑" panose="020B0503020204020204" pitchFamily="34" charset="-122"/>
                </a:rPr>
                <a:t>高校赛</a:t>
              </a:r>
              <a:endParaRPr lang="en-US" altLang="zh-CN" sz="1799" b="1" dirty="0">
                <a:solidFill>
                  <a:srgbClr val="0000FF"/>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07CF8C75-79B1-417B-9A3B-78AC3DA007AF}"/>
                </a:ext>
              </a:extLst>
            </p:cNvPr>
            <p:cNvSpPr txBox="1"/>
            <p:nvPr/>
          </p:nvSpPr>
          <p:spPr>
            <a:xfrm>
              <a:off x="1777748" y="4031727"/>
              <a:ext cx="2217376" cy="1331511"/>
            </a:xfrm>
            <a:prstGeom prst="rect">
              <a:avLst/>
            </a:prstGeom>
            <a:noFill/>
          </p:spPr>
          <p:txBody>
            <a:bodyPr wrap="square" rtlCol="0">
              <a:spAutoFit/>
            </a:bodyPr>
            <a:lstStyle/>
            <a:p>
              <a:pPr defTabSz="914112">
                <a:lnSpc>
                  <a:spcPct val="150000"/>
                </a:lnSpc>
                <a:defRPr/>
              </a:pPr>
              <a:r>
                <a:rPr lang="zh-CN" altLang="en-US" sz="1100" b="1" dirty="0">
                  <a:solidFill>
                    <a:srgbClr val="C00000"/>
                  </a:solidFill>
                  <a:latin typeface="微软雅黑" panose="020B0503020204020204" pitchFamily="34" charset="-122"/>
                  <a:ea typeface="微软雅黑" panose="020B0503020204020204" pitchFamily="34" charset="-122"/>
                </a:rPr>
                <a:t>鲲鹏一体机解决方案创新赛题</a:t>
              </a:r>
              <a:endParaRPr lang="en-US" altLang="zh-CN" sz="1100" dirty="0">
                <a:solidFill>
                  <a:prstClr val="black"/>
                </a:solidFill>
                <a:latin typeface="微软雅黑" panose="020B0503020204020204" pitchFamily="34" charset="-122"/>
                <a:ea typeface="微软雅黑" panose="020B0503020204020204" pitchFamily="34" charset="-122"/>
              </a:endParaRPr>
            </a:p>
            <a:p>
              <a:pPr marL="285636" indent="-285636" defTabSz="914112">
                <a:lnSpc>
                  <a:spcPct val="150000"/>
                </a:lnSpc>
                <a:buFont typeface="Arial" panose="020B0604020202020204" pitchFamily="34" charset="0"/>
                <a:buChar char="•"/>
                <a:defRPr/>
              </a:pPr>
              <a:r>
                <a:rPr lang="zh-CN" altLang="en-US" sz="1100" dirty="0">
                  <a:solidFill>
                    <a:prstClr val="black"/>
                  </a:solidFill>
                  <a:latin typeface="微软雅黑" panose="020B0503020204020204" pitchFamily="34" charset="-122"/>
                  <a:ea typeface="微软雅黑" panose="020B0503020204020204" pitchFamily="34" charset="-122"/>
                </a:rPr>
                <a:t>征集基于行业应用软件与鲲鹏服务器深度融合的一体化交付作品</a:t>
              </a:r>
            </a:p>
            <a:p>
              <a:pPr marL="285636" indent="-285636" defTabSz="914112">
                <a:lnSpc>
                  <a:spcPct val="150000"/>
                </a:lnSpc>
                <a:buFont typeface="Arial" panose="020B0604020202020204" pitchFamily="34" charset="0"/>
                <a:buChar char="•"/>
                <a:defRPr/>
              </a:pPr>
              <a:endParaRPr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30503DBB-A13E-4176-8588-67B32C54C212}"/>
                </a:ext>
              </a:extLst>
            </p:cNvPr>
            <p:cNvSpPr txBox="1"/>
            <p:nvPr/>
          </p:nvSpPr>
          <p:spPr>
            <a:xfrm>
              <a:off x="5312935" y="2860423"/>
              <a:ext cx="1929272" cy="1077695"/>
            </a:xfrm>
            <a:prstGeom prst="rect">
              <a:avLst/>
            </a:prstGeom>
            <a:noFill/>
          </p:spPr>
          <p:txBody>
            <a:bodyPr wrap="square" rtlCol="0">
              <a:spAutoFit/>
            </a:bodyPr>
            <a:lstStyle/>
            <a:p>
              <a:pPr defTabSz="914112">
                <a:lnSpc>
                  <a:spcPct val="150000"/>
                </a:lnSpc>
                <a:defRPr/>
              </a:pPr>
              <a:r>
                <a:rPr lang="zh-CN" altLang="en-US" sz="1100" b="1" dirty="0">
                  <a:solidFill>
                    <a:srgbClr val="C00000"/>
                  </a:solidFill>
                  <a:latin typeface="微软雅黑" panose="020B0503020204020204" pitchFamily="34" charset="-122"/>
                  <a:ea typeface="微软雅黑" panose="020B0503020204020204" pitchFamily="34" charset="-122"/>
                </a:rPr>
                <a:t>开源软件内核创新赛题</a:t>
              </a:r>
              <a:endParaRPr lang="en-US" altLang="zh-CN" sz="1100" dirty="0">
                <a:solidFill>
                  <a:prstClr val="black"/>
                </a:solidFill>
                <a:latin typeface="微软雅黑" panose="020B0503020204020204" pitchFamily="34" charset="-122"/>
                <a:ea typeface="微软雅黑" panose="020B0503020204020204" pitchFamily="34" charset="-122"/>
              </a:endParaRPr>
            </a:p>
            <a:p>
              <a:pPr marL="285636" indent="-285636" defTabSz="914112">
                <a:lnSpc>
                  <a:spcPct val="150000"/>
                </a:lnSpc>
                <a:buFont typeface="Arial" panose="020B0604020202020204" pitchFamily="34" charset="0"/>
                <a:buChar char="•"/>
                <a:defRPr/>
              </a:pPr>
              <a:r>
                <a:rPr lang="zh-CN" altLang="en-US" sz="1100" dirty="0">
                  <a:solidFill>
                    <a:prstClr val="black"/>
                  </a:solidFill>
                  <a:latin typeface="微软雅黑" panose="020B0503020204020204" pitchFamily="34" charset="-122"/>
                  <a:ea typeface="微软雅黑" panose="020B0503020204020204" pitchFamily="34" charset="-122"/>
                </a:rPr>
                <a:t>鼓励选手完善</a:t>
              </a:r>
              <a:r>
                <a:rPr lang="en-US" altLang="zh-CN" sz="1100" dirty="0">
                  <a:solidFill>
                    <a:prstClr val="black"/>
                  </a:solidFill>
                  <a:latin typeface="微软雅黑" panose="020B0503020204020204" pitchFamily="34" charset="-122"/>
                  <a:ea typeface="微软雅黑" panose="020B0503020204020204" pitchFamily="34" charset="-122"/>
                </a:rPr>
                <a:t>openEuler</a:t>
              </a:r>
              <a:r>
                <a:rPr lang="zh-CN" altLang="en-US" sz="1100" dirty="0">
                  <a:solidFill>
                    <a:prstClr val="black"/>
                  </a:solidFill>
                  <a:latin typeface="微软雅黑" panose="020B0503020204020204" pitchFamily="34" charset="-122"/>
                  <a:ea typeface="微软雅黑" panose="020B0503020204020204" pitchFamily="34" charset="-122"/>
                </a:rPr>
                <a:t>内核应用</a:t>
              </a:r>
            </a:p>
            <a:p>
              <a:pPr marL="285636" indent="-285636" defTabSz="914112">
                <a:lnSpc>
                  <a:spcPct val="150000"/>
                </a:lnSpc>
                <a:buFont typeface="Arial" panose="020B0604020202020204" pitchFamily="34" charset="0"/>
                <a:buChar char="•"/>
                <a:defRPr/>
              </a:pPr>
              <a:endParaRPr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2083C8BC-B4C6-436D-BD51-3CED314DED89}"/>
                </a:ext>
              </a:extLst>
            </p:cNvPr>
            <p:cNvSpPr txBox="1"/>
            <p:nvPr/>
          </p:nvSpPr>
          <p:spPr>
            <a:xfrm>
              <a:off x="5340367" y="3947791"/>
              <a:ext cx="1941411" cy="824200"/>
            </a:xfrm>
            <a:prstGeom prst="rect">
              <a:avLst/>
            </a:prstGeom>
            <a:noFill/>
          </p:spPr>
          <p:txBody>
            <a:bodyPr wrap="square" rtlCol="0">
              <a:spAutoFit/>
            </a:bodyPr>
            <a:lstStyle/>
            <a:p>
              <a:pPr defTabSz="914112">
                <a:lnSpc>
                  <a:spcPct val="150000"/>
                </a:lnSpc>
                <a:defRPr/>
              </a:pPr>
              <a:r>
                <a:rPr lang="zh-CN" altLang="en-US" sz="1100" b="1" dirty="0">
                  <a:solidFill>
                    <a:srgbClr val="C00000"/>
                  </a:solidFill>
                  <a:latin typeface="微软雅黑" panose="020B0503020204020204" pitchFamily="34" charset="-122"/>
                  <a:ea typeface="微软雅黑" panose="020B0503020204020204" pitchFamily="34" charset="-122"/>
                </a:rPr>
                <a:t>开源软件应用创新赛题</a:t>
              </a:r>
              <a:endParaRPr lang="en-US" altLang="zh-CN" sz="1100" dirty="0">
                <a:solidFill>
                  <a:prstClr val="black"/>
                </a:solidFill>
                <a:latin typeface="微软雅黑" panose="020B0503020204020204" pitchFamily="34" charset="-122"/>
                <a:ea typeface="微软雅黑" panose="020B0503020204020204" pitchFamily="34" charset="-122"/>
              </a:endParaRPr>
            </a:p>
            <a:p>
              <a:pPr marL="285636" indent="-285636" defTabSz="914112">
                <a:lnSpc>
                  <a:spcPct val="150000"/>
                </a:lnSpc>
                <a:buFont typeface="Arial" panose="020B0604020202020204" pitchFamily="34" charset="0"/>
                <a:buChar char="•"/>
                <a:defRPr/>
              </a:pPr>
              <a:r>
                <a:rPr lang="zh-CN" altLang="en-US" sz="1100" dirty="0">
                  <a:solidFill>
                    <a:prstClr val="black"/>
                  </a:solidFill>
                  <a:latin typeface="微软雅黑" panose="020B0503020204020204" pitchFamily="34" charset="-122"/>
                  <a:ea typeface="微软雅黑" panose="020B0503020204020204" pitchFamily="34" charset="-122"/>
                </a:rPr>
                <a:t>鼓励选手为</a:t>
              </a:r>
              <a:r>
                <a:rPr lang="en-US" altLang="zh-CN" sz="1100" dirty="0">
                  <a:solidFill>
                    <a:prstClr val="black"/>
                  </a:solidFill>
                  <a:latin typeface="微软雅黑" panose="020B0503020204020204" pitchFamily="34" charset="-122"/>
                  <a:ea typeface="微软雅黑" panose="020B0503020204020204" pitchFamily="34" charset="-122"/>
                </a:rPr>
                <a:t>openEuler</a:t>
              </a:r>
              <a:r>
                <a:rPr lang="zh-CN" altLang="en-US" sz="1100" dirty="0">
                  <a:solidFill>
                    <a:prstClr val="black"/>
                  </a:solidFill>
                  <a:latin typeface="微软雅黑" panose="020B0503020204020204" pitchFamily="34" charset="-122"/>
                  <a:ea typeface="微软雅黑" panose="020B0503020204020204" pitchFamily="34" charset="-122"/>
                </a:rPr>
                <a:t>开发创新算法</a:t>
              </a:r>
            </a:p>
          </p:txBody>
        </p:sp>
        <p:sp>
          <p:nvSpPr>
            <p:cNvPr id="49" name="文本框 48">
              <a:extLst>
                <a:ext uri="{FF2B5EF4-FFF2-40B4-BE49-F238E27FC236}">
                  <a16:creationId xmlns:a16="http://schemas.microsoft.com/office/drawing/2014/main" id="{5612B9EA-81E7-4054-870B-1FAD515C4032}"/>
                </a:ext>
              </a:extLst>
            </p:cNvPr>
            <p:cNvSpPr txBox="1"/>
            <p:nvPr/>
          </p:nvSpPr>
          <p:spPr>
            <a:xfrm>
              <a:off x="7531687" y="2854843"/>
              <a:ext cx="1929272" cy="1331511"/>
            </a:xfrm>
            <a:prstGeom prst="rect">
              <a:avLst/>
            </a:prstGeom>
            <a:noFill/>
          </p:spPr>
          <p:txBody>
            <a:bodyPr wrap="square" rtlCol="0">
              <a:spAutoFit/>
            </a:bodyPr>
            <a:lstStyle/>
            <a:p>
              <a:pPr defTabSz="914112">
                <a:lnSpc>
                  <a:spcPct val="150000"/>
                </a:lnSpc>
                <a:defRPr/>
              </a:pPr>
              <a:r>
                <a:rPr lang="zh-CN" altLang="en-US" sz="1100" b="1" dirty="0">
                  <a:solidFill>
                    <a:srgbClr val="C00000"/>
                  </a:solidFill>
                  <a:latin typeface="微软雅黑" panose="020B0503020204020204" pitchFamily="34" charset="-122"/>
                  <a:ea typeface="微软雅黑" panose="020B0503020204020204" pitchFamily="34" charset="-122"/>
                </a:rPr>
                <a:t>开源软件内核创新赛题</a:t>
              </a:r>
              <a:endParaRPr lang="en-US" altLang="zh-CN" sz="1100" dirty="0">
                <a:solidFill>
                  <a:prstClr val="black"/>
                </a:solidFill>
                <a:latin typeface="微软雅黑" panose="020B0503020204020204" pitchFamily="34" charset="-122"/>
                <a:ea typeface="微软雅黑" panose="020B0503020204020204" pitchFamily="34" charset="-122"/>
              </a:endParaRPr>
            </a:p>
            <a:p>
              <a:pPr marL="285636" indent="-285636" defTabSz="914112">
                <a:lnSpc>
                  <a:spcPct val="150000"/>
                </a:lnSpc>
                <a:buFont typeface="Arial" panose="020B0604020202020204" pitchFamily="34" charset="0"/>
                <a:buChar char="•"/>
                <a:defRPr/>
              </a:pPr>
              <a:r>
                <a:rPr lang="zh-CN" altLang="en-US" sz="1100" dirty="0">
                  <a:solidFill>
                    <a:prstClr val="black"/>
                  </a:solidFill>
                  <a:latin typeface="微软雅黑" panose="020B0503020204020204" pitchFamily="34" charset="-122"/>
                  <a:ea typeface="微软雅黑" panose="020B0503020204020204" pitchFamily="34" charset="-122"/>
                </a:rPr>
                <a:t>鼓励选手完善</a:t>
              </a:r>
              <a:r>
                <a:rPr lang="en-US" altLang="zh-CN" sz="1100" dirty="0">
                  <a:solidFill>
                    <a:prstClr val="black"/>
                  </a:solidFill>
                  <a:latin typeface="微软雅黑" panose="020B0503020204020204" pitchFamily="34" charset="-122"/>
                  <a:ea typeface="微软雅黑" panose="020B0503020204020204" pitchFamily="34" charset="-122"/>
                </a:rPr>
                <a:t>openGauss</a:t>
              </a:r>
              <a:r>
                <a:rPr lang="zh-CN" altLang="en-US" sz="1100" dirty="0">
                  <a:solidFill>
                    <a:prstClr val="black"/>
                  </a:solidFill>
                  <a:latin typeface="微软雅黑" panose="020B0503020204020204" pitchFamily="34" charset="-122"/>
                  <a:ea typeface="微软雅黑" panose="020B0503020204020204" pitchFamily="34" charset="-122"/>
                </a:rPr>
                <a:t>内核应用</a:t>
              </a:r>
            </a:p>
            <a:p>
              <a:pPr marL="285636" indent="-285636" defTabSz="914112">
                <a:lnSpc>
                  <a:spcPct val="150000"/>
                </a:lnSpc>
                <a:buFont typeface="Arial" panose="020B0604020202020204" pitchFamily="34" charset="0"/>
                <a:buChar char="•"/>
                <a:defRPr/>
              </a:pPr>
              <a:endParaRPr lang="zh-CN" altLang="en-US" sz="1100" dirty="0">
                <a:solidFill>
                  <a:prstClr val="black"/>
                </a:solidFill>
                <a:latin typeface="微软雅黑" panose="020B0503020204020204" pitchFamily="34" charset="-122"/>
                <a:ea typeface="微软雅黑" panose="020B0503020204020204" pitchFamily="34" charset="-122"/>
              </a:endParaRPr>
            </a:p>
            <a:p>
              <a:pPr marL="285636" indent="-285636" defTabSz="914112">
                <a:lnSpc>
                  <a:spcPct val="150000"/>
                </a:lnSpc>
                <a:buFont typeface="Arial" panose="020B0604020202020204" pitchFamily="34" charset="0"/>
                <a:buChar char="•"/>
                <a:defRPr/>
              </a:pPr>
              <a:endParaRPr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375A1213-2473-4B6F-8B5E-754941EB0F14}"/>
                </a:ext>
              </a:extLst>
            </p:cNvPr>
            <p:cNvSpPr txBox="1"/>
            <p:nvPr/>
          </p:nvSpPr>
          <p:spPr>
            <a:xfrm>
              <a:off x="7540461" y="3947791"/>
              <a:ext cx="1941411" cy="824200"/>
            </a:xfrm>
            <a:prstGeom prst="rect">
              <a:avLst/>
            </a:prstGeom>
            <a:noFill/>
          </p:spPr>
          <p:txBody>
            <a:bodyPr wrap="square" rtlCol="0">
              <a:spAutoFit/>
            </a:bodyPr>
            <a:lstStyle/>
            <a:p>
              <a:pPr defTabSz="914112">
                <a:lnSpc>
                  <a:spcPct val="150000"/>
                </a:lnSpc>
                <a:defRPr/>
              </a:pPr>
              <a:r>
                <a:rPr lang="zh-CN" altLang="en-US" sz="1100" b="1" dirty="0">
                  <a:solidFill>
                    <a:srgbClr val="C00000"/>
                  </a:solidFill>
                  <a:latin typeface="微软雅黑" panose="020B0503020204020204" pitchFamily="34" charset="-122"/>
                  <a:ea typeface="微软雅黑" panose="020B0503020204020204" pitchFamily="34" charset="-122"/>
                </a:rPr>
                <a:t>开源软件应用创新赛题</a:t>
              </a:r>
              <a:endParaRPr lang="en-US" altLang="zh-CN" sz="1100" dirty="0">
                <a:solidFill>
                  <a:prstClr val="black"/>
                </a:solidFill>
                <a:latin typeface="微软雅黑" panose="020B0503020204020204" pitchFamily="34" charset="-122"/>
                <a:ea typeface="微软雅黑" panose="020B0503020204020204" pitchFamily="34" charset="-122"/>
              </a:endParaRPr>
            </a:p>
            <a:p>
              <a:pPr marL="285636" indent="-285636" defTabSz="914112">
                <a:lnSpc>
                  <a:spcPct val="150000"/>
                </a:lnSpc>
                <a:buFont typeface="Arial" panose="020B0604020202020204" pitchFamily="34" charset="0"/>
                <a:buChar char="•"/>
                <a:defRPr/>
              </a:pPr>
              <a:r>
                <a:rPr lang="zh-CN" altLang="en-US" sz="1100" dirty="0">
                  <a:solidFill>
                    <a:prstClr val="black"/>
                  </a:solidFill>
                  <a:latin typeface="微软雅黑" panose="020B0503020204020204" pitchFamily="34" charset="-122"/>
                  <a:ea typeface="微软雅黑" panose="020B0503020204020204" pitchFamily="34" charset="-122"/>
                </a:rPr>
                <a:t>鼓励选手为</a:t>
              </a:r>
              <a:r>
                <a:rPr lang="en-US" altLang="zh-CN" sz="1100" dirty="0" err="1">
                  <a:solidFill>
                    <a:prstClr val="black"/>
                  </a:solidFill>
                  <a:latin typeface="微软雅黑" panose="020B0503020204020204" pitchFamily="34" charset="-122"/>
                  <a:ea typeface="微软雅黑" panose="020B0503020204020204" pitchFamily="34" charset="-122"/>
                </a:rPr>
                <a:t>openGuass</a:t>
              </a:r>
              <a:r>
                <a:rPr lang="zh-CN" altLang="en-US" sz="1100" dirty="0">
                  <a:solidFill>
                    <a:prstClr val="black"/>
                  </a:solidFill>
                  <a:latin typeface="微软雅黑" panose="020B0503020204020204" pitchFamily="34" charset="-122"/>
                  <a:ea typeface="微软雅黑" panose="020B0503020204020204" pitchFamily="34" charset="-122"/>
                </a:rPr>
                <a:t>开发</a:t>
              </a:r>
              <a:r>
                <a:rPr lang="en-US" altLang="zh-CN" sz="1100" dirty="0">
                  <a:solidFill>
                    <a:prstClr val="black"/>
                  </a:solidFill>
                  <a:latin typeface="微软雅黑" panose="020B0503020204020204" pitchFamily="34" charset="-122"/>
                  <a:ea typeface="微软雅黑" panose="020B0503020204020204" pitchFamily="34" charset="-122"/>
                </a:rPr>
                <a:t>/</a:t>
              </a:r>
              <a:r>
                <a:rPr lang="zh-CN" altLang="en-US" sz="1100" dirty="0">
                  <a:solidFill>
                    <a:prstClr val="black"/>
                  </a:solidFill>
                  <a:latin typeface="微软雅黑" panose="020B0503020204020204" pitchFamily="34" charset="-122"/>
                  <a:ea typeface="微软雅黑" panose="020B0503020204020204" pitchFamily="34" charset="-122"/>
                </a:rPr>
                <a:t>优化生态工具</a:t>
              </a:r>
            </a:p>
          </p:txBody>
        </p:sp>
        <p:sp>
          <p:nvSpPr>
            <p:cNvPr id="30" name="矩形 29">
              <a:extLst>
                <a:ext uri="{FF2B5EF4-FFF2-40B4-BE49-F238E27FC236}">
                  <a16:creationId xmlns:a16="http://schemas.microsoft.com/office/drawing/2014/main" id="{8B078A95-333D-4E97-B8F7-035885874926}"/>
                </a:ext>
              </a:extLst>
            </p:cNvPr>
            <p:cNvSpPr/>
            <p:nvPr/>
          </p:nvSpPr>
          <p:spPr>
            <a:xfrm>
              <a:off x="5198868" y="1295456"/>
              <a:ext cx="4365642" cy="376795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799" dirty="0">
                <a:solidFill>
                  <a:prstClr val="white"/>
                </a:solidFill>
                <a:latin typeface="Calibri" panose="020F0502020204030204"/>
                <a:ea typeface="宋体" panose="02010600030101010101" pitchFamily="2" charset="-122"/>
              </a:endParaRPr>
            </a:p>
          </p:txBody>
        </p:sp>
      </p:grpSp>
      <p:grpSp>
        <p:nvGrpSpPr>
          <p:cNvPr id="103" name="组合 102">
            <a:extLst>
              <a:ext uri="{FF2B5EF4-FFF2-40B4-BE49-F238E27FC236}">
                <a16:creationId xmlns:a16="http://schemas.microsoft.com/office/drawing/2014/main" id="{0851BD69-C801-A3F4-F9E7-1480B30472CE}"/>
              </a:ext>
            </a:extLst>
          </p:cNvPr>
          <p:cNvGrpSpPr/>
          <p:nvPr/>
        </p:nvGrpSpPr>
        <p:grpSpPr>
          <a:xfrm>
            <a:off x="349632" y="5171817"/>
            <a:ext cx="10964039" cy="1235328"/>
            <a:chOff x="75312" y="5224903"/>
            <a:chExt cx="10964039" cy="1235328"/>
          </a:xfrm>
        </p:grpSpPr>
        <p:sp>
          <p:nvSpPr>
            <p:cNvPr id="81" name="形状">
              <a:extLst>
                <a:ext uri="{FF2B5EF4-FFF2-40B4-BE49-F238E27FC236}">
                  <a16:creationId xmlns:a16="http://schemas.microsoft.com/office/drawing/2014/main" id="{37D58729-4AD3-3D26-34A9-F4A3EBE92FE0}"/>
                </a:ext>
              </a:extLst>
            </p:cNvPr>
            <p:cNvSpPr/>
            <p:nvPr/>
          </p:nvSpPr>
          <p:spPr>
            <a:xfrm>
              <a:off x="1195688" y="5691618"/>
              <a:ext cx="9843663" cy="940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20" y="0"/>
                  </a:lnTo>
                  <a:lnTo>
                    <a:pt x="21600" y="10800"/>
                  </a:lnTo>
                  <a:lnTo>
                    <a:pt x="21520" y="21600"/>
                  </a:lnTo>
                  <a:lnTo>
                    <a:pt x="0" y="21600"/>
                  </a:lnTo>
                  <a:lnTo>
                    <a:pt x="80" y="10800"/>
                  </a:lnTo>
                  <a:lnTo>
                    <a:pt x="0" y="0"/>
                  </a:lnTo>
                  <a:close/>
                </a:path>
              </a:pathLst>
            </a:custGeom>
            <a:solidFill>
              <a:srgbClr val="6096E6">
                <a:lumMod val="75000"/>
                <a:alpha val="20000"/>
              </a:srgbClr>
            </a:solidFill>
            <a:ln w="3175">
              <a:miter lim="400000"/>
            </a:ln>
          </p:spPr>
          <p:txBody>
            <a:bodyPr lIns="280746" tIns="280746" rIns="280746" bIns="280746" anchor="ctr"/>
            <a:lstStyle/>
            <a:p>
              <a:pPr algn="ctr" defTabSz="4248355">
                <a:defRPr sz="1800">
                  <a:solidFill>
                    <a:srgbClr val="666666"/>
                  </a:solidFill>
                  <a:latin typeface="微软雅黑"/>
                  <a:ea typeface="微软雅黑"/>
                  <a:cs typeface="微软雅黑"/>
                  <a:sym typeface="微软雅黑"/>
                </a:defRPr>
              </a:pPr>
              <a:endParaRPr sz="1400" kern="0">
                <a:solidFill>
                  <a:srgbClr val="0F1423"/>
                </a:solidFill>
                <a:latin typeface="微软雅黑"/>
                <a:ea typeface="微软雅黑"/>
                <a:cs typeface="微软雅黑"/>
                <a:sym typeface="微软雅黑"/>
              </a:endParaRPr>
            </a:p>
          </p:txBody>
        </p:sp>
        <p:pic>
          <p:nvPicPr>
            <p:cNvPr id="82" name="图像" descr="图像">
              <a:extLst>
                <a:ext uri="{FF2B5EF4-FFF2-40B4-BE49-F238E27FC236}">
                  <a16:creationId xmlns:a16="http://schemas.microsoft.com/office/drawing/2014/main" id="{06BB09C3-99BF-F120-59FA-515EFA8A1873}"/>
                </a:ext>
              </a:extLst>
            </p:cNvPr>
            <p:cNvPicPr>
              <a:picLocks noChangeAspect="1"/>
            </p:cNvPicPr>
            <p:nvPr/>
          </p:nvPicPr>
          <p:blipFill>
            <a:blip r:embed="rId3"/>
            <a:stretch>
              <a:fillRect/>
            </a:stretch>
          </p:blipFill>
          <p:spPr>
            <a:xfrm>
              <a:off x="1910117" y="5565786"/>
              <a:ext cx="360692" cy="360692"/>
            </a:xfrm>
            <a:prstGeom prst="rect">
              <a:avLst/>
            </a:prstGeom>
            <a:ln w="3175">
              <a:miter lim="400000"/>
              <a:headEnd/>
              <a:tailEnd/>
            </a:ln>
          </p:spPr>
        </p:pic>
        <p:pic>
          <p:nvPicPr>
            <p:cNvPr id="84" name="图像" descr="图像">
              <a:extLst>
                <a:ext uri="{FF2B5EF4-FFF2-40B4-BE49-F238E27FC236}">
                  <a16:creationId xmlns:a16="http://schemas.microsoft.com/office/drawing/2014/main" id="{937BA23B-6739-9BA1-D025-D69E074CD1E9}"/>
                </a:ext>
              </a:extLst>
            </p:cNvPr>
            <p:cNvPicPr>
              <a:picLocks noChangeAspect="1"/>
            </p:cNvPicPr>
            <p:nvPr/>
          </p:nvPicPr>
          <p:blipFill>
            <a:blip r:embed="rId3"/>
            <a:stretch>
              <a:fillRect/>
            </a:stretch>
          </p:blipFill>
          <p:spPr>
            <a:xfrm>
              <a:off x="10323522" y="5565786"/>
              <a:ext cx="360692" cy="360692"/>
            </a:xfrm>
            <a:prstGeom prst="rect">
              <a:avLst/>
            </a:prstGeom>
            <a:ln w="3175">
              <a:miter lim="400000"/>
              <a:headEnd/>
              <a:tailEnd/>
            </a:ln>
          </p:spPr>
        </p:pic>
        <p:pic>
          <p:nvPicPr>
            <p:cNvPr id="85" name="图像" descr="图像">
              <a:extLst>
                <a:ext uri="{FF2B5EF4-FFF2-40B4-BE49-F238E27FC236}">
                  <a16:creationId xmlns:a16="http://schemas.microsoft.com/office/drawing/2014/main" id="{F13FE155-235F-256F-88C3-3F2F59FD525C}"/>
                </a:ext>
              </a:extLst>
            </p:cNvPr>
            <p:cNvPicPr>
              <a:picLocks noChangeAspect="1"/>
            </p:cNvPicPr>
            <p:nvPr/>
          </p:nvPicPr>
          <p:blipFill>
            <a:blip r:embed="rId3"/>
            <a:stretch>
              <a:fillRect/>
            </a:stretch>
          </p:blipFill>
          <p:spPr>
            <a:xfrm>
              <a:off x="4860773" y="5565786"/>
              <a:ext cx="360692" cy="360692"/>
            </a:xfrm>
            <a:prstGeom prst="rect">
              <a:avLst/>
            </a:prstGeom>
            <a:ln w="3175">
              <a:miter lim="400000"/>
              <a:headEnd/>
              <a:tailEnd/>
            </a:ln>
          </p:spPr>
        </p:pic>
        <p:sp>
          <p:nvSpPr>
            <p:cNvPr id="86" name="Text Box 14">
              <a:extLst>
                <a:ext uri="{FF2B5EF4-FFF2-40B4-BE49-F238E27FC236}">
                  <a16:creationId xmlns:a16="http://schemas.microsoft.com/office/drawing/2014/main" id="{B1CB9F82-C325-F379-22D1-B890E56DD129}"/>
                </a:ext>
              </a:extLst>
            </p:cNvPr>
            <p:cNvSpPr txBox="1">
              <a:spLocks noChangeArrowheads="1"/>
            </p:cNvSpPr>
            <p:nvPr/>
          </p:nvSpPr>
          <p:spPr bwMode="auto">
            <a:xfrm>
              <a:off x="5957592" y="5251193"/>
              <a:ext cx="1081492" cy="409343"/>
            </a:xfrm>
            <a:prstGeom prst="rect">
              <a:avLst/>
            </a:prstGeom>
            <a:noFill/>
            <a:ln w="9525">
              <a:noFill/>
              <a:miter lim="800000"/>
            </a:ln>
          </p:spPr>
          <p:txBody>
            <a:bodyPr wrap="square" anchor="ctr">
              <a:spAutoFit/>
            </a:bodyPr>
            <a:lstStyle/>
            <a:p>
              <a:pPr marL="507162" indent="-507162" algn="ctr" defTabSz="1217443" latinLnBrk="1">
                <a:lnSpc>
                  <a:spcPct val="170000"/>
                </a:lnSpc>
                <a:spcBef>
                  <a:spcPct val="50000"/>
                </a:spcBef>
                <a:defRPr/>
              </a:pPr>
              <a:r>
                <a:rPr lang="en-US" altLang="zh-CN" sz="1400" b="1" dirty="0">
                  <a:solidFill>
                    <a:srgbClr val="1D1D1A"/>
                  </a:solidFill>
                  <a:latin typeface="Arial" panose="020B0604020202020204" pitchFamily="34" charset="0"/>
                  <a:ea typeface="微软雅黑" panose="020B0503020204020204" pitchFamily="34" charset="-122"/>
                  <a:sym typeface="Arial" panose="020B0604020202020204" pitchFamily="34" charset="0"/>
                </a:rPr>
                <a:t>8</a:t>
              </a:r>
              <a:r>
                <a:rPr lang="zh-CN" altLang="en-US" sz="1400" b="1" dirty="0">
                  <a:solidFill>
                    <a:srgbClr val="1D1D1A"/>
                  </a:solidFill>
                  <a:latin typeface="Arial" panose="020B0604020202020204" pitchFamily="34" charset="0"/>
                  <a:ea typeface="微软雅黑" panose="020B0503020204020204" pitchFamily="34" charset="-122"/>
                  <a:sym typeface="Arial" panose="020B0604020202020204" pitchFamily="34" charset="0"/>
                </a:rPr>
                <a:t>月</a:t>
              </a:r>
              <a:r>
                <a:rPr lang="en-US" altLang="zh-CN" sz="1400" b="1" dirty="0">
                  <a:solidFill>
                    <a:srgbClr val="1D1D1A"/>
                  </a:solidFill>
                  <a:latin typeface="Arial" panose="020B0604020202020204" pitchFamily="34" charset="0"/>
                  <a:ea typeface="微软雅黑" panose="020B0503020204020204" pitchFamily="34" charset="-122"/>
                  <a:sym typeface="Arial" panose="020B0604020202020204" pitchFamily="34" charset="0"/>
                </a:rPr>
                <a:t>20</a:t>
              </a:r>
              <a:r>
                <a:rPr lang="zh-CN" altLang="en-US" sz="1400" b="1" dirty="0">
                  <a:solidFill>
                    <a:srgbClr val="1D1D1A"/>
                  </a:solidFill>
                  <a:latin typeface="Arial" panose="020B0604020202020204" pitchFamily="34" charset="0"/>
                  <a:ea typeface="微软雅黑" panose="020B0503020204020204" pitchFamily="34" charset="-122"/>
                  <a:sym typeface="Arial" panose="020B0604020202020204" pitchFamily="34" charset="0"/>
                </a:rPr>
                <a:t>日</a:t>
              </a:r>
              <a:endParaRPr lang="en-US" altLang="zh-CN" sz="1400" b="1"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87" name="TextBox 21">
              <a:extLst>
                <a:ext uri="{FF2B5EF4-FFF2-40B4-BE49-F238E27FC236}">
                  <a16:creationId xmlns:a16="http://schemas.microsoft.com/office/drawing/2014/main" id="{14A38E6D-B6D6-EAC2-3EF1-9138EA970846}"/>
                </a:ext>
              </a:extLst>
            </p:cNvPr>
            <p:cNvSpPr txBox="1"/>
            <p:nvPr/>
          </p:nvSpPr>
          <p:spPr>
            <a:xfrm>
              <a:off x="5738818" y="5900794"/>
              <a:ext cx="1816367" cy="307629"/>
            </a:xfrm>
            <a:prstGeom prst="rect">
              <a:avLst/>
            </a:prstGeom>
            <a:noFill/>
          </p:spPr>
          <p:txBody>
            <a:bodyPr wrap="square" lIns="91295" tIns="45647" rIns="91295" bIns="45647" rtlCol="0">
              <a:spAutoFit/>
            </a:bodyPr>
            <a:lstStyle/>
            <a:p>
              <a:pPr algn="ctr" defTabSz="1217443">
                <a:defRPr/>
              </a:pPr>
              <a:r>
                <a:rPr lang="zh-CN" altLang="en-US" sz="1400" b="1" dirty="0">
                  <a:solidFill>
                    <a:srgbClr val="1D1D1A"/>
                  </a:solidFill>
                  <a:latin typeface="Arial" panose="020B0604020202020204" pitchFamily="34" charset="0"/>
                  <a:ea typeface="微软雅黑" panose="020B0503020204020204" pitchFamily="34" charset="-122"/>
                  <a:sym typeface="Arial" panose="020B0604020202020204" pitchFamily="34" charset="0"/>
                </a:rPr>
                <a:t>截止报名</a:t>
              </a:r>
              <a:r>
                <a:rPr lang="en-US" altLang="zh-CN" sz="1400" b="1" dirty="0">
                  <a:solidFill>
                    <a:srgbClr val="1D1D1A"/>
                  </a:solidFill>
                  <a:latin typeface="Arial" panose="020B0604020202020204" pitchFamily="34" charset="0"/>
                  <a:ea typeface="微软雅黑" panose="020B0503020204020204" pitchFamily="34" charset="-122"/>
                  <a:sym typeface="Arial" panose="020B0604020202020204" pitchFamily="34" charset="0"/>
                </a:rPr>
                <a:t>&amp;</a:t>
              </a:r>
              <a:r>
                <a:rPr lang="zh-CN" altLang="en-US" sz="1400" b="1" dirty="0">
                  <a:solidFill>
                    <a:srgbClr val="1D1D1A"/>
                  </a:solidFill>
                  <a:latin typeface="Arial" panose="020B0604020202020204" pitchFamily="34" charset="0"/>
                  <a:ea typeface="微软雅黑" panose="020B0503020204020204" pitchFamily="34" charset="-122"/>
                  <a:sym typeface="Arial" panose="020B0604020202020204" pitchFamily="34" charset="0"/>
                </a:rPr>
                <a:t>提交作品</a:t>
              </a:r>
              <a:endParaRPr lang="en-US" altLang="zh-CN" sz="1400" b="1"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pic>
          <p:nvPicPr>
            <p:cNvPr id="88" name="图像" descr="图像">
              <a:extLst>
                <a:ext uri="{FF2B5EF4-FFF2-40B4-BE49-F238E27FC236}">
                  <a16:creationId xmlns:a16="http://schemas.microsoft.com/office/drawing/2014/main" id="{8A7BC8C3-FCFE-9EE8-8320-C7735F2100A9}"/>
                </a:ext>
              </a:extLst>
            </p:cNvPr>
            <p:cNvPicPr>
              <a:picLocks noChangeAspect="1"/>
            </p:cNvPicPr>
            <p:nvPr/>
          </p:nvPicPr>
          <p:blipFill>
            <a:blip r:embed="rId3"/>
            <a:stretch>
              <a:fillRect/>
            </a:stretch>
          </p:blipFill>
          <p:spPr>
            <a:xfrm>
              <a:off x="6353897" y="5561456"/>
              <a:ext cx="360692" cy="360692"/>
            </a:xfrm>
            <a:prstGeom prst="rect">
              <a:avLst/>
            </a:prstGeom>
            <a:ln w="3175">
              <a:miter lim="400000"/>
              <a:headEnd/>
              <a:tailEnd/>
            </a:ln>
          </p:spPr>
        </p:pic>
        <p:sp>
          <p:nvSpPr>
            <p:cNvPr id="89" name="Text Box 14">
              <a:extLst>
                <a:ext uri="{FF2B5EF4-FFF2-40B4-BE49-F238E27FC236}">
                  <a16:creationId xmlns:a16="http://schemas.microsoft.com/office/drawing/2014/main" id="{03CD7623-659C-DB60-12BC-BB63F746A50A}"/>
                </a:ext>
              </a:extLst>
            </p:cNvPr>
            <p:cNvSpPr txBox="1">
              <a:spLocks noChangeArrowheads="1"/>
            </p:cNvSpPr>
            <p:nvPr/>
          </p:nvSpPr>
          <p:spPr bwMode="auto">
            <a:xfrm>
              <a:off x="7499090" y="5277158"/>
              <a:ext cx="1189641" cy="409343"/>
            </a:xfrm>
            <a:prstGeom prst="rect">
              <a:avLst/>
            </a:prstGeom>
            <a:noFill/>
            <a:ln w="9525">
              <a:noFill/>
              <a:miter lim="800000"/>
            </a:ln>
          </p:spPr>
          <p:txBody>
            <a:bodyPr wrap="square" anchor="ctr">
              <a:spAutoFit/>
            </a:bodyPr>
            <a:lstStyle/>
            <a:p>
              <a:pPr marL="507162" indent="-507162" algn="ctr" defTabSz="1217443" latinLnBrk="1">
                <a:lnSpc>
                  <a:spcPct val="170000"/>
                </a:lnSpc>
                <a:spcBef>
                  <a:spcPct val="50000"/>
                </a:spcBef>
                <a:defRPr/>
              </a:pPr>
              <a:r>
                <a:rPr lang="en-US" altLang="zh-CN" sz="1400" b="1" dirty="0">
                  <a:solidFill>
                    <a:srgbClr val="1D1D1A"/>
                  </a:solidFill>
                  <a:latin typeface="Arial" panose="020B0604020202020204" pitchFamily="34" charset="0"/>
                  <a:ea typeface="微软雅黑" panose="020B0503020204020204" pitchFamily="34" charset="-122"/>
                  <a:sym typeface="Arial" panose="020B0604020202020204" pitchFamily="34" charset="0"/>
                </a:rPr>
                <a:t>9</a:t>
              </a:r>
              <a:r>
                <a:rPr lang="zh-CN" altLang="en-US" sz="1400" b="1" dirty="0">
                  <a:solidFill>
                    <a:srgbClr val="1D1D1A"/>
                  </a:solidFill>
                  <a:latin typeface="Arial" panose="020B0604020202020204" pitchFamily="34" charset="0"/>
                  <a:ea typeface="微软雅黑" panose="020B0503020204020204" pitchFamily="34" charset="-122"/>
                  <a:sym typeface="Arial" panose="020B0604020202020204" pitchFamily="34" charset="0"/>
                </a:rPr>
                <a:t>月</a:t>
              </a:r>
              <a:endParaRPr lang="en-US" altLang="zh-CN" sz="1400" b="1"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90" name="TextBox 21">
              <a:extLst>
                <a:ext uri="{FF2B5EF4-FFF2-40B4-BE49-F238E27FC236}">
                  <a16:creationId xmlns:a16="http://schemas.microsoft.com/office/drawing/2014/main" id="{E062860D-C0A9-1DDF-81E4-75B97FF16B49}"/>
                </a:ext>
              </a:extLst>
            </p:cNvPr>
            <p:cNvSpPr txBox="1"/>
            <p:nvPr/>
          </p:nvSpPr>
          <p:spPr>
            <a:xfrm>
              <a:off x="7606229" y="5900795"/>
              <a:ext cx="1005841" cy="307629"/>
            </a:xfrm>
            <a:prstGeom prst="rect">
              <a:avLst/>
            </a:prstGeom>
            <a:noFill/>
          </p:spPr>
          <p:txBody>
            <a:bodyPr wrap="square" lIns="91295" tIns="45647" rIns="91295" bIns="45647" rtlCol="0">
              <a:spAutoFit/>
            </a:bodyPr>
            <a:lstStyle/>
            <a:p>
              <a:pPr algn="ctr" defTabSz="1217443">
                <a:defRPr/>
              </a:pPr>
              <a:r>
                <a:rPr lang="zh-CN" altLang="en-US" sz="1400" b="1" dirty="0">
                  <a:solidFill>
                    <a:srgbClr val="1D1D1A"/>
                  </a:solidFill>
                  <a:latin typeface="Arial" panose="020B0604020202020204" pitchFamily="34" charset="0"/>
                  <a:ea typeface="微软雅黑" panose="020B0503020204020204" pitchFamily="34" charset="-122"/>
                  <a:sym typeface="Arial" panose="020B0604020202020204" pitchFamily="34" charset="0"/>
                </a:rPr>
                <a:t>区域决赛</a:t>
              </a:r>
              <a:endParaRPr lang="en-US" altLang="zh-CN" sz="1400" b="1"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91" name="Text Box 14">
              <a:extLst>
                <a:ext uri="{FF2B5EF4-FFF2-40B4-BE49-F238E27FC236}">
                  <a16:creationId xmlns:a16="http://schemas.microsoft.com/office/drawing/2014/main" id="{7B9161FD-50D1-6E0F-AD37-95CF0C30914C}"/>
                </a:ext>
              </a:extLst>
            </p:cNvPr>
            <p:cNvSpPr txBox="1">
              <a:spLocks noChangeArrowheads="1"/>
            </p:cNvSpPr>
            <p:nvPr/>
          </p:nvSpPr>
          <p:spPr bwMode="auto">
            <a:xfrm>
              <a:off x="9957859" y="5266374"/>
              <a:ext cx="1081492" cy="409343"/>
            </a:xfrm>
            <a:prstGeom prst="rect">
              <a:avLst/>
            </a:prstGeom>
            <a:noFill/>
            <a:ln w="9525">
              <a:noFill/>
              <a:miter lim="800000"/>
            </a:ln>
          </p:spPr>
          <p:txBody>
            <a:bodyPr wrap="square" anchor="ctr">
              <a:spAutoFit/>
            </a:bodyPr>
            <a:lstStyle/>
            <a:p>
              <a:pPr marL="507162" indent="-507162" algn="ctr" defTabSz="1217443" latinLnBrk="1">
                <a:lnSpc>
                  <a:spcPct val="170000"/>
                </a:lnSpc>
                <a:spcBef>
                  <a:spcPct val="50000"/>
                </a:spcBef>
                <a:defRPr/>
              </a:pPr>
              <a:r>
                <a:rPr lang="en-US" altLang="zh-CN" sz="1400" b="1" dirty="0">
                  <a:solidFill>
                    <a:srgbClr val="1D1D1A"/>
                  </a:solidFill>
                  <a:latin typeface="Arial" panose="020B0604020202020204" pitchFamily="34" charset="0"/>
                  <a:ea typeface="微软雅黑" panose="020B0503020204020204" pitchFamily="34" charset="-122"/>
                  <a:sym typeface="Arial" panose="020B0604020202020204" pitchFamily="34" charset="0"/>
                </a:rPr>
                <a:t>10</a:t>
              </a:r>
              <a:r>
                <a:rPr lang="zh-CN" altLang="en-US" sz="1400" b="1" dirty="0">
                  <a:solidFill>
                    <a:srgbClr val="1D1D1A"/>
                  </a:solidFill>
                  <a:latin typeface="Arial" panose="020B0604020202020204" pitchFamily="34" charset="0"/>
                  <a:ea typeface="微软雅黑" panose="020B0503020204020204" pitchFamily="34" charset="-122"/>
                  <a:sym typeface="Arial" panose="020B0604020202020204" pitchFamily="34" charset="0"/>
                </a:rPr>
                <a:t>月</a:t>
              </a:r>
              <a:endParaRPr lang="en-US" altLang="zh-CN" sz="1400" b="1"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92" name="TextBox 21">
              <a:extLst>
                <a:ext uri="{FF2B5EF4-FFF2-40B4-BE49-F238E27FC236}">
                  <a16:creationId xmlns:a16="http://schemas.microsoft.com/office/drawing/2014/main" id="{72375F8C-6C2A-0E52-5360-2410116BB4AB}"/>
                </a:ext>
              </a:extLst>
            </p:cNvPr>
            <p:cNvSpPr txBox="1"/>
            <p:nvPr/>
          </p:nvSpPr>
          <p:spPr>
            <a:xfrm>
              <a:off x="10107467" y="5912892"/>
              <a:ext cx="812755" cy="307629"/>
            </a:xfrm>
            <a:prstGeom prst="rect">
              <a:avLst/>
            </a:prstGeom>
            <a:noFill/>
          </p:spPr>
          <p:txBody>
            <a:bodyPr wrap="square" lIns="91295" tIns="45647" rIns="91295" bIns="45647" rtlCol="0">
              <a:spAutoFit/>
            </a:bodyPr>
            <a:lstStyle/>
            <a:p>
              <a:pPr algn="ctr" defTabSz="1217443">
                <a:defRPr/>
              </a:pPr>
              <a:r>
                <a:rPr lang="zh-CN" altLang="en-US" sz="1400" b="1" dirty="0">
                  <a:latin typeface="Arial" panose="020B0604020202020204" pitchFamily="34" charset="0"/>
                  <a:ea typeface="微软雅黑" panose="020B0503020204020204" pitchFamily="34" charset="-122"/>
                  <a:sym typeface="Arial" panose="020B0604020202020204" pitchFamily="34" charset="0"/>
                </a:rPr>
                <a:t>总决赛</a:t>
              </a:r>
              <a:endParaRPr lang="en-US" altLang="zh-CN" sz="1400" b="1" dirty="0">
                <a:latin typeface="Arial" panose="020B0604020202020204" pitchFamily="34" charset="0"/>
                <a:ea typeface="微软雅黑" panose="020B0503020204020204" pitchFamily="34" charset="-122"/>
                <a:sym typeface="Arial" panose="020B0604020202020204" pitchFamily="34" charset="0"/>
              </a:endParaRPr>
            </a:p>
          </p:txBody>
        </p:sp>
        <p:sp>
          <p:nvSpPr>
            <p:cNvPr id="93" name="Text Box 14">
              <a:extLst>
                <a:ext uri="{FF2B5EF4-FFF2-40B4-BE49-F238E27FC236}">
                  <a16:creationId xmlns:a16="http://schemas.microsoft.com/office/drawing/2014/main" id="{5CE03C51-0CBF-8F28-C6EB-DCC8AA0481D7}"/>
                </a:ext>
              </a:extLst>
            </p:cNvPr>
            <p:cNvSpPr txBox="1">
              <a:spLocks noChangeArrowheads="1"/>
            </p:cNvSpPr>
            <p:nvPr/>
          </p:nvSpPr>
          <p:spPr bwMode="auto">
            <a:xfrm>
              <a:off x="1552014" y="5307346"/>
              <a:ext cx="1081492" cy="409343"/>
            </a:xfrm>
            <a:prstGeom prst="rect">
              <a:avLst/>
            </a:prstGeom>
            <a:noFill/>
            <a:ln w="9525">
              <a:noFill/>
              <a:miter lim="800000"/>
            </a:ln>
          </p:spPr>
          <p:txBody>
            <a:bodyPr wrap="square" anchor="ctr">
              <a:spAutoFit/>
            </a:bodyPr>
            <a:lstStyle/>
            <a:p>
              <a:pPr marL="507162" indent="-507162" algn="ctr" defTabSz="1217443" latinLnBrk="1">
                <a:lnSpc>
                  <a:spcPct val="170000"/>
                </a:lnSpc>
                <a:spcBef>
                  <a:spcPct val="50000"/>
                </a:spcBef>
                <a:defRPr/>
              </a:pPr>
              <a:r>
                <a:rPr lang="en-US" altLang="zh-CN" sz="1400" b="1" dirty="0">
                  <a:solidFill>
                    <a:srgbClr val="1D1D1A"/>
                  </a:solidFill>
                  <a:latin typeface="Arial" panose="020B0604020202020204" pitchFamily="34" charset="0"/>
                  <a:ea typeface="微软雅黑" panose="020B0503020204020204" pitchFamily="34" charset="-122"/>
                  <a:sym typeface="Arial" panose="020B0604020202020204" pitchFamily="34" charset="0"/>
                </a:rPr>
                <a:t>5</a:t>
              </a:r>
              <a:r>
                <a:rPr lang="zh-CN" altLang="en-US" sz="1400" b="1" dirty="0">
                  <a:solidFill>
                    <a:srgbClr val="1D1D1A"/>
                  </a:solidFill>
                  <a:latin typeface="Arial" panose="020B0604020202020204" pitchFamily="34" charset="0"/>
                  <a:ea typeface="微软雅黑" panose="020B0503020204020204" pitchFamily="34" charset="-122"/>
                  <a:sym typeface="Arial" panose="020B0604020202020204" pitchFamily="34" charset="0"/>
                </a:rPr>
                <a:t>月</a:t>
              </a:r>
              <a:endParaRPr lang="en-US" altLang="zh-CN" sz="1400" b="1"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94" name="TextBox 21">
              <a:extLst>
                <a:ext uri="{FF2B5EF4-FFF2-40B4-BE49-F238E27FC236}">
                  <a16:creationId xmlns:a16="http://schemas.microsoft.com/office/drawing/2014/main" id="{900966B9-8206-1027-8661-023E7C3C2550}"/>
                </a:ext>
              </a:extLst>
            </p:cNvPr>
            <p:cNvSpPr txBox="1"/>
            <p:nvPr/>
          </p:nvSpPr>
          <p:spPr>
            <a:xfrm>
              <a:off x="1648503" y="5906735"/>
              <a:ext cx="914400" cy="307629"/>
            </a:xfrm>
            <a:prstGeom prst="rect">
              <a:avLst/>
            </a:prstGeom>
            <a:noFill/>
          </p:spPr>
          <p:txBody>
            <a:bodyPr wrap="square" lIns="91295" tIns="45647" rIns="91295" bIns="45647" rtlCol="0">
              <a:spAutoFit/>
            </a:bodyPr>
            <a:lstStyle/>
            <a:p>
              <a:pPr algn="ctr" defTabSz="1217443">
                <a:defRPr/>
              </a:pPr>
              <a:r>
                <a:rPr lang="zh-CN" altLang="en-US" sz="1400" b="1" dirty="0">
                  <a:solidFill>
                    <a:srgbClr val="1D1D1A"/>
                  </a:solidFill>
                  <a:latin typeface="Arial" panose="020B0604020202020204" pitchFamily="34" charset="0"/>
                  <a:ea typeface="微软雅黑" panose="020B0503020204020204" pitchFamily="34" charset="-122"/>
                  <a:sym typeface="Arial" panose="020B0604020202020204" pitchFamily="34" charset="0"/>
                </a:rPr>
                <a:t>正式启动</a:t>
              </a:r>
              <a:endParaRPr lang="en-US" altLang="zh-CN" sz="1400" b="1"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95" name="TextBox 21">
              <a:extLst>
                <a:ext uri="{FF2B5EF4-FFF2-40B4-BE49-F238E27FC236}">
                  <a16:creationId xmlns:a16="http://schemas.microsoft.com/office/drawing/2014/main" id="{7760043B-DDC0-037A-9332-A34198D00D6C}"/>
                </a:ext>
              </a:extLst>
            </p:cNvPr>
            <p:cNvSpPr txBox="1"/>
            <p:nvPr/>
          </p:nvSpPr>
          <p:spPr>
            <a:xfrm>
              <a:off x="75312" y="5542306"/>
              <a:ext cx="1155274" cy="369077"/>
            </a:xfrm>
            <a:prstGeom prst="rect">
              <a:avLst/>
            </a:prstGeom>
            <a:noFill/>
          </p:spPr>
          <p:txBody>
            <a:bodyPr wrap="square" lIns="91295" tIns="45647" rIns="91295" bIns="45647" rtlCol="0">
              <a:spAutoFit/>
            </a:bodyPr>
            <a:lstStyle/>
            <a:p>
              <a:pPr algn="ctr" defTabSz="1217708">
                <a:defRPr/>
              </a:pPr>
              <a:r>
                <a:rPr lang="zh-CN" altLang="en-US" sz="1799" b="1" dirty="0">
                  <a:solidFill>
                    <a:srgbClr val="C00000"/>
                  </a:solidFill>
                  <a:latin typeface="Arial" panose="020B0604020202020204" pitchFamily="34" charset="0"/>
                  <a:ea typeface="微软雅黑" panose="020B0503020204020204" pitchFamily="34" charset="-122"/>
                  <a:sym typeface="Arial" panose="020B0604020202020204" pitchFamily="34" charset="0"/>
                </a:rPr>
                <a:t>赛程</a:t>
              </a:r>
              <a:endParaRPr lang="en-US" altLang="zh-CN" sz="1799" b="1"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96" name="图像" descr="图像">
              <a:extLst>
                <a:ext uri="{FF2B5EF4-FFF2-40B4-BE49-F238E27FC236}">
                  <a16:creationId xmlns:a16="http://schemas.microsoft.com/office/drawing/2014/main" id="{38433781-8CF1-432A-B055-772E3315EBF8}"/>
                </a:ext>
              </a:extLst>
            </p:cNvPr>
            <p:cNvPicPr>
              <a:picLocks noChangeAspect="1"/>
            </p:cNvPicPr>
            <p:nvPr/>
          </p:nvPicPr>
          <p:blipFill>
            <a:blip r:embed="rId3"/>
            <a:stretch>
              <a:fillRect/>
            </a:stretch>
          </p:blipFill>
          <p:spPr>
            <a:xfrm>
              <a:off x="7928446" y="5566574"/>
              <a:ext cx="360692" cy="360692"/>
            </a:xfrm>
            <a:prstGeom prst="rect">
              <a:avLst/>
            </a:prstGeom>
            <a:ln w="3175">
              <a:miter lim="400000"/>
            </a:ln>
          </p:spPr>
        </p:pic>
        <p:sp>
          <p:nvSpPr>
            <p:cNvPr id="97" name="Text Box 14">
              <a:extLst>
                <a:ext uri="{FF2B5EF4-FFF2-40B4-BE49-F238E27FC236}">
                  <a16:creationId xmlns:a16="http://schemas.microsoft.com/office/drawing/2014/main" id="{48C3D3B9-6435-E455-A8C7-B1CA384EE2C0}"/>
                </a:ext>
              </a:extLst>
            </p:cNvPr>
            <p:cNvSpPr txBox="1">
              <a:spLocks noChangeArrowheads="1"/>
            </p:cNvSpPr>
            <p:nvPr/>
          </p:nvSpPr>
          <p:spPr bwMode="auto">
            <a:xfrm>
              <a:off x="8555479" y="5282275"/>
              <a:ext cx="1189641" cy="409343"/>
            </a:xfrm>
            <a:prstGeom prst="rect">
              <a:avLst/>
            </a:prstGeom>
            <a:noFill/>
            <a:ln w="9525">
              <a:noFill/>
              <a:miter lim="800000"/>
              <a:headEnd/>
              <a:tailEnd/>
            </a:ln>
          </p:spPr>
          <p:txBody>
            <a:bodyPr wrap="square" anchor="ctr">
              <a:spAutoFit/>
            </a:bodyPr>
            <a:lstStyle/>
            <a:p>
              <a:pPr marL="507378" indent="-507378" algn="ctr" defTabSz="1217708" latinLnBrk="1">
                <a:lnSpc>
                  <a:spcPct val="170000"/>
                </a:lnSpc>
                <a:spcBef>
                  <a:spcPct val="50000"/>
                </a:spcBef>
                <a:defRPr/>
              </a:pPr>
              <a:r>
                <a:rPr lang="en-US" altLang="zh-CN" sz="1400" b="1" dirty="0">
                  <a:solidFill>
                    <a:srgbClr val="1D1D1A"/>
                  </a:solidFill>
                  <a:latin typeface="Arial" panose="020B0604020202020204" pitchFamily="34" charset="0"/>
                  <a:ea typeface="微软雅黑" panose="020B0503020204020204" pitchFamily="34" charset="-122"/>
                  <a:sym typeface="Arial" panose="020B0604020202020204" pitchFamily="34" charset="0"/>
                </a:rPr>
                <a:t>9</a:t>
              </a:r>
              <a:r>
                <a:rPr lang="zh-CN" altLang="en-US" sz="1400" b="1" dirty="0">
                  <a:solidFill>
                    <a:srgbClr val="1D1D1A"/>
                  </a:solidFill>
                  <a:latin typeface="Arial" panose="020B0604020202020204" pitchFamily="34" charset="0"/>
                  <a:ea typeface="微软雅黑" panose="020B0503020204020204" pitchFamily="34" charset="-122"/>
                  <a:sym typeface="Arial" panose="020B0604020202020204" pitchFamily="34" charset="0"/>
                </a:rPr>
                <a:t>月</a:t>
              </a:r>
              <a:r>
                <a:rPr lang="en-US" altLang="zh-CN" sz="1400" b="1" dirty="0">
                  <a:solidFill>
                    <a:srgbClr val="1D1D1A"/>
                  </a:solidFill>
                  <a:latin typeface="Arial" panose="020B0604020202020204" pitchFamily="34" charset="0"/>
                  <a:ea typeface="微软雅黑" panose="020B0503020204020204" pitchFamily="34" charset="-122"/>
                  <a:sym typeface="Arial" panose="020B0604020202020204" pitchFamily="34" charset="0"/>
                </a:rPr>
                <a:t>20</a:t>
              </a:r>
              <a:r>
                <a:rPr lang="zh-CN" altLang="en-US" sz="1400" b="1" dirty="0">
                  <a:solidFill>
                    <a:srgbClr val="1D1D1A"/>
                  </a:solidFill>
                  <a:latin typeface="Arial" panose="020B0604020202020204" pitchFamily="34" charset="0"/>
                  <a:ea typeface="微软雅黑" panose="020B0503020204020204" pitchFamily="34" charset="-122"/>
                  <a:sym typeface="Arial" panose="020B0604020202020204" pitchFamily="34" charset="0"/>
                </a:rPr>
                <a:t>日</a:t>
              </a:r>
              <a:endParaRPr lang="en-US" altLang="zh-CN" sz="1400" b="1"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pic>
          <p:nvPicPr>
            <p:cNvPr id="98" name="图像" descr="图像">
              <a:extLst>
                <a:ext uri="{FF2B5EF4-FFF2-40B4-BE49-F238E27FC236}">
                  <a16:creationId xmlns:a16="http://schemas.microsoft.com/office/drawing/2014/main" id="{6F696002-5866-B9C3-7488-1E6E1D45B989}"/>
                </a:ext>
              </a:extLst>
            </p:cNvPr>
            <p:cNvPicPr>
              <a:picLocks noChangeAspect="1"/>
            </p:cNvPicPr>
            <p:nvPr/>
          </p:nvPicPr>
          <p:blipFill>
            <a:blip r:embed="rId3"/>
            <a:stretch>
              <a:fillRect/>
            </a:stretch>
          </p:blipFill>
          <p:spPr>
            <a:xfrm>
              <a:off x="9057745" y="5554262"/>
              <a:ext cx="360692" cy="360692"/>
            </a:xfrm>
            <a:prstGeom prst="rect">
              <a:avLst/>
            </a:prstGeom>
            <a:ln w="3175">
              <a:miter lim="400000"/>
            </a:ln>
          </p:spPr>
        </p:pic>
        <p:sp>
          <p:nvSpPr>
            <p:cNvPr id="99" name="Text Box 14">
              <a:extLst>
                <a:ext uri="{FF2B5EF4-FFF2-40B4-BE49-F238E27FC236}">
                  <a16:creationId xmlns:a16="http://schemas.microsoft.com/office/drawing/2014/main" id="{383F5134-4E3D-1D5D-C3C2-2DE524CBA7C0}"/>
                </a:ext>
              </a:extLst>
            </p:cNvPr>
            <p:cNvSpPr txBox="1">
              <a:spLocks noChangeArrowheads="1"/>
            </p:cNvSpPr>
            <p:nvPr/>
          </p:nvSpPr>
          <p:spPr bwMode="auto">
            <a:xfrm>
              <a:off x="4531221" y="5224903"/>
              <a:ext cx="1081492" cy="409343"/>
            </a:xfrm>
            <a:prstGeom prst="rect">
              <a:avLst/>
            </a:prstGeom>
            <a:noFill/>
            <a:ln w="9525">
              <a:noFill/>
              <a:miter lim="800000"/>
              <a:headEnd/>
              <a:tailEnd/>
            </a:ln>
          </p:spPr>
          <p:txBody>
            <a:bodyPr wrap="square" anchor="ctr">
              <a:spAutoFit/>
            </a:bodyPr>
            <a:lstStyle/>
            <a:p>
              <a:pPr marL="507378" indent="-507378" algn="ctr" defTabSz="1217708" latinLnBrk="1">
                <a:lnSpc>
                  <a:spcPct val="170000"/>
                </a:lnSpc>
                <a:spcBef>
                  <a:spcPct val="50000"/>
                </a:spcBef>
                <a:defRPr/>
              </a:pPr>
              <a:r>
                <a:rPr lang="en-US" altLang="zh-CN" sz="1400" b="1" dirty="0">
                  <a:solidFill>
                    <a:srgbClr val="C00000"/>
                  </a:solidFill>
                  <a:latin typeface="Arial" panose="020B0604020202020204" pitchFamily="34" charset="0"/>
                  <a:ea typeface="微软雅黑" panose="020B0503020204020204" pitchFamily="34" charset="-122"/>
                  <a:sym typeface="Arial" panose="020B0604020202020204" pitchFamily="34" charset="0"/>
                </a:rPr>
                <a:t>8-9</a:t>
              </a:r>
              <a:r>
                <a:rPr lang="zh-CN" altLang="en-US" sz="1400" b="1" dirty="0">
                  <a:solidFill>
                    <a:srgbClr val="C00000"/>
                  </a:solidFill>
                  <a:latin typeface="Arial" panose="020B0604020202020204" pitchFamily="34" charset="0"/>
                  <a:ea typeface="微软雅黑" panose="020B0503020204020204" pitchFamily="34" charset="-122"/>
                  <a:sym typeface="Arial" panose="020B0604020202020204" pitchFamily="34" charset="0"/>
                </a:rPr>
                <a:t>月</a:t>
              </a:r>
              <a:endParaRPr lang="en-US" altLang="zh-CN" sz="1400" b="1"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01" name="TextBox 21">
              <a:extLst>
                <a:ext uri="{FF2B5EF4-FFF2-40B4-BE49-F238E27FC236}">
                  <a16:creationId xmlns:a16="http://schemas.microsoft.com/office/drawing/2014/main" id="{26DAFC2C-DC80-FC6A-44CB-9FF782099FD5}"/>
                </a:ext>
              </a:extLst>
            </p:cNvPr>
            <p:cNvSpPr txBox="1"/>
            <p:nvPr/>
          </p:nvSpPr>
          <p:spPr>
            <a:xfrm>
              <a:off x="4204256" y="5899057"/>
              <a:ext cx="1739138" cy="523073"/>
            </a:xfrm>
            <a:prstGeom prst="rect">
              <a:avLst/>
            </a:prstGeom>
            <a:noFill/>
          </p:spPr>
          <p:txBody>
            <a:bodyPr wrap="square" lIns="91295" tIns="45647" rIns="91295" bIns="45647" rtlCol="0">
              <a:spAutoFit/>
            </a:bodyPr>
            <a:lstStyle/>
            <a:p>
              <a:pPr algn="ctr" defTabSz="1217708">
                <a:defRPr/>
              </a:pPr>
              <a:r>
                <a:rPr lang="zh-CN" altLang="en-US" sz="1400" b="1" dirty="0">
                  <a:solidFill>
                    <a:srgbClr val="C00000"/>
                  </a:solidFill>
                  <a:latin typeface="Arial" panose="020B0604020202020204" pitchFamily="34" charset="0"/>
                  <a:ea typeface="微软雅黑" panose="020B0503020204020204" pitchFamily="34" charset="-122"/>
                  <a:sym typeface="Arial" panose="020B0604020202020204" pitchFamily="34" charset="0"/>
                </a:rPr>
                <a:t>大赛夏令营</a:t>
              </a:r>
              <a:endParaRPr lang="en-US" altLang="zh-CN" sz="1400" b="1"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a:p>
              <a:pPr algn="ctr" defTabSz="1217708">
                <a:defRPr/>
              </a:pPr>
              <a:r>
                <a:rPr lang="zh-CN" altLang="en-US" sz="1400" b="1" dirty="0">
                  <a:solidFill>
                    <a:srgbClr val="C00000"/>
                  </a:solidFill>
                  <a:latin typeface="Arial" panose="020B0604020202020204" pitchFamily="34" charset="0"/>
                  <a:ea typeface="微软雅黑" panose="020B0503020204020204" pitchFamily="34" charset="-122"/>
                  <a:sym typeface="Arial" panose="020B0604020202020204" pitchFamily="34" charset="0"/>
                </a:rPr>
                <a:t>（仅面向高校）</a:t>
              </a:r>
              <a:endParaRPr lang="en-US" altLang="zh-CN" sz="1400" b="1"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02" name="TextBox 21">
              <a:extLst>
                <a:ext uri="{FF2B5EF4-FFF2-40B4-BE49-F238E27FC236}">
                  <a16:creationId xmlns:a16="http://schemas.microsoft.com/office/drawing/2014/main" id="{638404CC-77EC-FDBA-1FFF-8D66749BB952}"/>
                </a:ext>
              </a:extLst>
            </p:cNvPr>
            <p:cNvSpPr txBox="1"/>
            <p:nvPr/>
          </p:nvSpPr>
          <p:spPr>
            <a:xfrm>
              <a:off x="8333021" y="5937158"/>
              <a:ext cx="1739138" cy="523073"/>
            </a:xfrm>
            <a:prstGeom prst="rect">
              <a:avLst/>
            </a:prstGeom>
            <a:noFill/>
          </p:spPr>
          <p:txBody>
            <a:bodyPr wrap="square" lIns="91295" tIns="45647" rIns="91295" bIns="45647" rtlCol="0">
              <a:spAutoFit/>
            </a:bodyPr>
            <a:lstStyle/>
            <a:p>
              <a:pPr algn="ctr" defTabSz="1217708">
                <a:defRPr/>
              </a:pPr>
              <a:r>
                <a:rPr lang="zh-CN" altLang="en-US" sz="1400" b="1" dirty="0">
                  <a:solidFill>
                    <a:prstClr val="black"/>
                  </a:solidFill>
                  <a:latin typeface="Arial" panose="020B0604020202020204" pitchFamily="34" charset="0"/>
                  <a:ea typeface="微软雅黑" panose="020B0503020204020204" pitchFamily="34" charset="-122"/>
                  <a:sym typeface="Arial" panose="020B0604020202020204" pitchFamily="34" charset="0"/>
                </a:rPr>
                <a:t>全国半决赛</a:t>
              </a:r>
              <a:endParaRPr lang="en-US" altLang="zh-CN" sz="1400" b="1" dirty="0">
                <a:solidFill>
                  <a:prstClr val="black"/>
                </a:solidFill>
                <a:latin typeface="Arial" panose="020B0604020202020204" pitchFamily="34" charset="0"/>
                <a:ea typeface="微软雅黑" panose="020B0503020204020204" pitchFamily="34" charset="-122"/>
                <a:sym typeface="Arial" panose="020B0604020202020204" pitchFamily="34" charset="0"/>
              </a:endParaRPr>
            </a:p>
            <a:p>
              <a:pPr algn="ctr" defTabSz="1217708">
                <a:defRPr/>
              </a:pPr>
              <a:r>
                <a:rPr lang="en-US" altLang="zh-CN" sz="1400" b="1" dirty="0">
                  <a:solidFill>
                    <a:prstClr val="black"/>
                  </a:solidFill>
                  <a:latin typeface="Arial" panose="020B0604020202020204" pitchFamily="34" charset="0"/>
                  <a:ea typeface="微软雅黑" panose="020B0503020204020204" pitchFamily="34" charset="-122"/>
                  <a:sym typeface="Arial" panose="020B0604020202020204" pitchFamily="34" charset="0"/>
                </a:rPr>
                <a:t>&amp;</a:t>
              </a:r>
              <a:r>
                <a:rPr lang="zh-CN" altLang="en-US" sz="1400" b="1" dirty="0">
                  <a:solidFill>
                    <a:prstClr val="black"/>
                  </a:solidFill>
                  <a:latin typeface="Arial" panose="020B0604020202020204" pitchFamily="34" charset="0"/>
                  <a:ea typeface="微软雅黑" panose="020B0503020204020204" pitchFamily="34" charset="-122"/>
                  <a:sym typeface="Arial" panose="020B0604020202020204" pitchFamily="34" charset="0"/>
                </a:rPr>
                <a:t>网络投票</a:t>
              </a:r>
              <a:endParaRPr lang="en-US" altLang="zh-CN" sz="1400" b="1" dirty="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286077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27">
            <a:extLst>
              <a:ext uri="{FF2B5EF4-FFF2-40B4-BE49-F238E27FC236}">
                <a16:creationId xmlns:a16="http://schemas.microsoft.com/office/drawing/2014/main" id="{C1293F47-205D-404F-867D-91779AB19B57}"/>
              </a:ext>
            </a:extLst>
          </p:cNvPr>
          <p:cNvSpPr txBox="1">
            <a:spLocks/>
          </p:cNvSpPr>
          <p:nvPr/>
        </p:nvSpPr>
        <p:spPr bwMode="auto">
          <a:xfrm>
            <a:off x="4117789" y="135850"/>
            <a:ext cx="5148132" cy="50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672898" rtl="0" fontAlgn="base">
              <a:spcBef>
                <a:spcPct val="0"/>
              </a:spcBef>
              <a:spcAft>
                <a:spcPct val="0"/>
              </a:spcAft>
              <a:defRPr sz="2799" b="1">
                <a:solidFill>
                  <a:schemeClr val="tx2"/>
                </a:solidFill>
                <a:latin typeface="微软雅黑" pitchFamily="34" charset="-122"/>
                <a:ea typeface="微软雅黑" pitchFamily="34" charset="-122"/>
                <a:cs typeface="+mj-cs"/>
              </a:defRPr>
            </a:lvl1pPr>
            <a:lvl2pPr algn="l" defTabSz="672898" rtl="0" fontAlgn="base">
              <a:spcBef>
                <a:spcPct val="0"/>
              </a:spcBef>
              <a:spcAft>
                <a:spcPct val="0"/>
              </a:spcAft>
              <a:defRPr sz="2799">
                <a:solidFill>
                  <a:srgbClr val="990000"/>
                </a:solidFill>
                <a:latin typeface="Arial" panose="020B0604020202020204" pitchFamily="34" charset="0"/>
                <a:ea typeface="黑体" pitchFamily="2" charset="-122"/>
              </a:defRPr>
            </a:lvl2pPr>
            <a:lvl3pPr algn="l" defTabSz="672898" rtl="0" fontAlgn="base">
              <a:spcBef>
                <a:spcPct val="0"/>
              </a:spcBef>
              <a:spcAft>
                <a:spcPct val="0"/>
              </a:spcAft>
              <a:defRPr sz="2799">
                <a:solidFill>
                  <a:srgbClr val="990000"/>
                </a:solidFill>
                <a:latin typeface="Arial" panose="020B0604020202020204" pitchFamily="34" charset="0"/>
                <a:ea typeface="黑体" pitchFamily="2" charset="-122"/>
              </a:defRPr>
            </a:lvl3pPr>
            <a:lvl4pPr algn="l" defTabSz="672898" rtl="0" fontAlgn="base">
              <a:spcBef>
                <a:spcPct val="0"/>
              </a:spcBef>
              <a:spcAft>
                <a:spcPct val="0"/>
              </a:spcAft>
              <a:defRPr sz="2799">
                <a:solidFill>
                  <a:srgbClr val="990000"/>
                </a:solidFill>
                <a:latin typeface="Arial" panose="020B0604020202020204" pitchFamily="34" charset="0"/>
                <a:ea typeface="黑体" pitchFamily="2" charset="-122"/>
              </a:defRPr>
            </a:lvl4pPr>
            <a:lvl5pPr algn="l" defTabSz="672898" rtl="0" fontAlgn="base">
              <a:spcBef>
                <a:spcPct val="0"/>
              </a:spcBef>
              <a:spcAft>
                <a:spcPct val="0"/>
              </a:spcAft>
              <a:defRPr sz="2799">
                <a:solidFill>
                  <a:srgbClr val="990000"/>
                </a:solidFill>
                <a:latin typeface="Arial" panose="020B0604020202020204" pitchFamily="34" charset="0"/>
                <a:ea typeface="黑体" pitchFamily="2" charset="-122"/>
              </a:defRPr>
            </a:lvl5pPr>
            <a:lvl6pPr marL="383796" algn="l" defTabSz="672975" rtl="0" eaLnBrk="1" fontAlgn="base" hangingPunct="1">
              <a:spcBef>
                <a:spcPct val="0"/>
              </a:spcBef>
              <a:spcAft>
                <a:spcPct val="0"/>
              </a:spcAft>
              <a:defRPr sz="2899">
                <a:solidFill>
                  <a:srgbClr val="990000"/>
                </a:solidFill>
                <a:latin typeface="Trebuchet MS" pitchFamily="34" charset="0"/>
                <a:ea typeface="黑体" pitchFamily="2" charset="-122"/>
              </a:defRPr>
            </a:lvl6pPr>
            <a:lvl7pPr marL="767592" algn="l" defTabSz="672975" rtl="0" eaLnBrk="1" fontAlgn="base" hangingPunct="1">
              <a:spcBef>
                <a:spcPct val="0"/>
              </a:spcBef>
              <a:spcAft>
                <a:spcPct val="0"/>
              </a:spcAft>
              <a:defRPr sz="2899">
                <a:solidFill>
                  <a:srgbClr val="990000"/>
                </a:solidFill>
                <a:latin typeface="Trebuchet MS" pitchFamily="34" charset="0"/>
                <a:ea typeface="黑体" pitchFamily="2" charset="-122"/>
              </a:defRPr>
            </a:lvl7pPr>
            <a:lvl8pPr marL="1151387" algn="l" defTabSz="672975" rtl="0" eaLnBrk="1" fontAlgn="base" hangingPunct="1">
              <a:spcBef>
                <a:spcPct val="0"/>
              </a:spcBef>
              <a:spcAft>
                <a:spcPct val="0"/>
              </a:spcAft>
              <a:defRPr sz="2899">
                <a:solidFill>
                  <a:srgbClr val="990000"/>
                </a:solidFill>
                <a:latin typeface="Trebuchet MS" pitchFamily="34" charset="0"/>
                <a:ea typeface="黑体" pitchFamily="2" charset="-122"/>
              </a:defRPr>
            </a:lvl8pPr>
            <a:lvl9pPr marL="1535182" algn="l" defTabSz="672975" rtl="0" eaLnBrk="1" fontAlgn="base" hangingPunct="1">
              <a:spcBef>
                <a:spcPct val="0"/>
              </a:spcBef>
              <a:spcAft>
                <a:spcPct val="0"/>
              </a:spcAft>
              <a:defRPr sz="2899">
                <a:solidFill>
                  <a:srgbClr val="990000"/>
                </a:solidFill>
                <a:latin typeface="Trebuchet MS" pitchFamily="34" charset="0"/>
                <a:ea typeface="黑体" pitchFamily="2" charset="-122"/>
              </a:defRPr>
            </a:lvl9pPr>
          </a:lstStyle>
          <a:p>
            <a:pPr defTabSz="672629">
              <a:defRPr/>
            </a:pPr>
            <a:r>
              <a:rPr lang="zh-CN" altLang="en-US" sz="2399" dirty="0">
                <a:solidFill>
                  <a:srgbClr val="94070A"/>
                </a:solidFill>
              </a:rPr>
              <a:t>高校赛：</a:t>
            </a:r>
            <a:r>
              <a:rPr lang="en-US" altLang="zh-CN" sz="2399" dirty="0">
                <a:solidFill>
                  <a:srgbClr val="94070A"/>
                </a:solidFill>
              </a:rPr>
              <a:t>openGauss</a:t>
            </a:r>
            <a:r>
              <a:rPr lang="zh-CN" altLang="en-US" sz="2399" dirty="0">
                <a:solidFill>
                  <a:srgbClr val="94070A"/>
                </a:solidFill>
              </a:rPr>
              <a:t>开源创新赛道</a:t>
            </a:r>
          </a:p>
        </p:txBody>
      </p:sp>
      <p:graphicFrame>
        <p:nvGraphicFramePr>
          <p:cNvPr id="7" name="表格 6">
            <a:extLst>
              <a:ext uri="{FF2B5EF4-FFF2-40B4-BE49-F238E27FC236}">
                <a16:creationId xmlns:a16="http://schemas.microsoft.com/office/drawing/2014/main" id="{61B678EB-8964-4B30-A9FC-2D09121D2382}"/>
              </a:ext>
            </a:extLst>
          </p:cNvPr>
          <p:cNvGraphicFramePr>
            <a:graphicFrameLocks noGrp="1"/>
          </p:cNvGraphicFramePr>
          <p:nvPr>
            <p:extLst>
              <p:ext uri="{D42A27DB-BD31-4B8C-83A1-F6EECF244321}">
                <p14:modId xmlns:p14="http://schemas.microsoft.com/office/powerpoint/2010/main" val="515157909"/>
              </p:ext>
            </p:extLst>
          </p:nvPr>
        </p:nvGraphicFramePr>
        <p:xfrm>
          <a:off x="323028" y="573406"/>
          <a:ext cx="11549160" cy="5927718"/>
        </p:xfrm>
        <a:graphic>
          <a:graphicData uri="http://schemas.openxmlformats.org/drawingml/2006/table">
            <a:tbl>
              <a:tblPr firstRow="1" bandRow="1">
                <a:tableStyleId>{72833802-FEF1-4C79-8D5D-14CF1EAF98D9}</a:tableStyleId>
              </a:tblPr>
              <a:tblGrid>
                <a:gridCol w="611666">
                  <a:extLst>
                    <a:ext uri="{9D8B030D-6E8A-4147-A177-3AD203B41FA5}">
                      <a16:colId xmlns:a16="http://schemas.microsoft.com/office/drawing/2014/main" val="4032888182"/>
                    </a:ext>
                  </a:extLst>
                </a:gridCol>
                <a:gridCol w="691880">
                  <a:extLst>
                    <a:ext uri="{9D8B030D-6E8A-4147-A177-3AD203B41FA5}">
                      <a16:colId xmlns:a16="http://schemas.microsoft.com/office/drawing/2014/main" val="1795833009"/>
                    </a:ext>
                  </a:extLst>
                </a:gridCol>
                <a:gridCol w="8903031">
                  <a:extLst>
                    <a:ext uri="{9D8B030D-6E8A-4147-A177-3AD203B41FA5}">
                      <a16:colId xmlns:a16="http://schemas.microsoft.com/office/drawing/2014/main" val="20001"/>
                    </a:ext>
                  </a:extLst>
                </a:gridCol>
                <a:gridCol w="1342583">
                  <a:extLst>
                    <a:ext uri="{9D8B030D-6E8A-4147-A177-3AD203B41FA5}">
                      <a16:colId xmlns:a16="http://schemas.microsoft.com/office/drawing/2014/main" val="2628874491"/>
                    </a:ext>
                  </a:extLst>
                </a:gridCol>
              </a:tblGrid>
              <a:tr h="243709">
                <a:tc>
                  <a:txBody>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序号</a:t>
                      </a: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D9F1"/>
                    </a:solidFill>
                  </a:tcPr>
                </a:tc>
                <a:tc>
                  <a:txBody>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赛题</a:t>
                      </a: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D9F1"/>
                    </a:solidFill>
                  </a:tcPr>
                </a:tc>
                <a:tc>
                  <a:txBody>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赛题</a:t>
                      </a:r>
                      <a:r>
                        <a:rPr lang="zh-CN" altLang="en-US" sz="1000" b="1" i="0" u="none" strike="noStrike" dirty="0">
                          <a:solidFill>
                            <a:schemeClr val="tx1"/>
                          </a:solidFill>
                          <a:effectLst/>
                          <a:latin typeface="微软雅黑" panose="020B0503020204020204" pitchFamily="34" charset="-122"/>
                          <a:ea typeface="微软雅黑" panose="020B0503020204020204" pitchFamily="34" charset="-122"/>
                        </a:rPr>
                        <a:t>要求</a:t>
                      </a:r>
                      <a:endParaRPr lang="zh-CN" altLang="en-US" sz="1000" dirty="0">
                        <a:solidFill>
                          <a:schemeClr val="tx1"/>
                        </a:solidFill>
                        <a:latin typeface="微软雅黑" panose="020B0503020204020204" pitchFamily="34" charset="-122"/>
                        <a:ea typeface="微软雅黑" panose="020B0503020204020204" pitchFamily="34" charset="-122"/>
                      </a:endParaRP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D9F1"/>
                    </a:solidFill>
                  </a:tcPr>
                </a:tc>
                <a:tc>
                  <a:txBody>
                    <a:bodyPr/>
                    <a:lstStyle/>
                    <a:p>
                      <a:pPr algn="ctr" fontAlgn="ctr"/>
                      <a:r>
                        <a:rPr lang="zh-CN" altLang="en-US" sz="1000" b="1" i="0" u="none" strike="noStrike" dirty="0">
                          <a:solidFill>
                            <a:schemeClr val="tx1"/>
                          </a:solidFill>
                          <a:effectLst/>
                          <a:latin typeface="微软雅黑" panose="020B0503020204020204" pitchFamily="34" charset="-122"/>
                          <a:ea typeface="微软雅黑" panose="020B0503020204020204" pitchFamily="34" charset="-122"/>
                        </a:rPr>
                        <a:t>加分项及参赛指南</a:t>
                      </a: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D9F1"/>
                    </a:solidFill>
                  </a:tcPr>
                </a:tc>
                <a:extLst>
                  <a:ext uri="{0D108BD9-81ED-4DB2-BD59-A6C34878D82A}">
                    <a16:rowId xmlns:a16="http://schemas.microsoft.com/office/drawing/2014/main" val="10000"/>
                  </a:ext>
                </a:extLst>
              </a:tr>
              <a:tr h="335113">
                <a:tc rowSpan="6">
                  <a:txBody>
                    <a:bodyPr/>
                    <a:lstStyle/>
                    <a:p>
                      <a:pPr algn="ctr"/>
                      <a:r>
                        <a:rPr lang="zh-CN" altLang="en-US" sz="1000" b="1" i="0" dirty="0">
                          <a:solidFill>
                            <a:schemeClr val="tx1"/>
                          </a:solidFill>
                          <a:latin typeface="微软雅黑" panose="020B0503020204020204" pitchFamily="34" charset="-122"/>
                          <a:ea typeface="微软雅黑" panose="020B0503020204020204" pitchFamily="34" charset="-122"/>
                        </a:rPr>
                        <a:t>赛题一</a:t>
                      </a: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6">
                  <a:txBody>
                    <a:bodyPr/>
                    <a:lstStyle/>
                    <a:p>
                      <a:pPr algn="ctr"/>
                      <a:r>
                        <a:rPr lang="zh-CN" altLang="en-US" sz="1000" b="1" i="0" dirty="0">
                          <a:solidFill>
                            <a:schemeClr val="tx1"/>
                          </a:solidFill>
                          <a:latin typeface="微软雅黑" panose="020B0503020204020204" pitchFamily="34" charset="-122"/>
                          <a:ea typeface="微软雅黑" panose="020B0503020204020204" pitchFamily="34" charset="-122"/>
                        </a:rPr>
                        <a:t>开源软件</a:t>
                      </a:r>
                      <a:endParaRPr lang="en-US" altLang="zh-CN" sz="1000" b="1" i="0" dirty="0">
                        <a:solidFill>
                          <a:schemeClr val="tx1"/>
                        </a:solidFill>
                        <a:latin typeface="微软雅黑" panose="020B0503020204020204" pitchFamily="34" charset="-122"/>
                        <a:ea typeface="微软雅黑" panose="020B0503020204020204" pitchFamily="34" charset="-122"/>
                      </a:endParaRPr>
                    </a:p>
                    <a:p>
                      <a:pPr algn="ctr"/>
                      <a:r>
                        <a:rPr lang="zh-CN" altLang="en-US" sz="1000" b="1" i="0" dirty="0">
                          <a:solidFill>
                            <a:schemeClr val="tx1"/>
                          </a:solidFill>
                          <a:latin typeface="微软雅黑" panose="020B0503020204020204" pitchFamily="34" charset="-122"/>
                          <a:ea typeface="微软雅黑" panose="020B0503020204020204" pitchFamily="34" charset="-122"/>
                        </a:rPr>
                        <a:t>应用创新</a:t>
                      </a: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187323" rtl="0" eaLnBrk="1" fontAlgn="auto" latinLnBrk="0" hangingPunct="1">
                        <a:lnSpc>
                          <a:spcPct val="100000"/>
                        </a:lnSpc>
                        <a:spcBef>
                          <a:spcPts val="0"/>
                        </a:spcBef>
                        <a:spcAft>
                          <a:spcPts val="0"/>
                        </a:spcAft>
                        <a:buClrTx/>
                        <a:buSzTx/>
                        <a:buFontTx/>
                        <a:buNone/>
                        <a:tabLst/>
                        <a:defRPr/>
                      </a:pPr>
                      <a:r>
                        <a:rPr lang="zh-CN" altLang="en-US" sz="800" b="1" i="0" kern="1200" dirty="0">
                          <a:solidFill>
                            <a:schemeClr val="tx1"/>
                          </a:solidFill>
                          <a:latin typeface="微软雅黑" panose="020B0503020204020204" pitchFamily="34" charset="-122"/>
                          <a:ea typeface="微软雅黑" panose="020B0503020204020204" pitchFamily="34" charset="-122"/>
                          <a:cs typeface="+mn-cs"/>
                        </a:rPr>
                        <a:t>题目</a:t>
                      </a:r>
                      <a:r>
                        <a:rPr lang="en-US" altLang="zh-CN" sz="800" b="1" i="0" kern="1200" dirty="0">
                          <a:solidFill>
                            <a:schemeClr val="tx1"/>
                          </a:solidFill>
                          <a:latin typeface="微软雅黑" panose="020B0503020204020204" pitchFamily="34" charset="-122"/>
                          <a:ea typeface="微软雅黑" panose="020B0503020204020204" pitchFamily="34" charset="-122"/>
                          <a:cs typeface="+mn-cs"/>
                        </a:rPr>
                        <a:t>1</a:t>
                      </a:r>
                      <a:r>
                        <a:rPr lang="zh-CN" altLang="en-US" sz="800" b="1" i="0" kern="1200" dirty="0">
                          <a:solidFill>
                            <a:schemeClr val="tx1"/>
                          </a:solidFill>
                          <a:latin typeface="微软雅黑" panose="020B0503020204020204" pitchFamily="34" charset="-122"/>
                          <a:ea typeface="微软雅黑" panose="020B0503020204020204" pitchFamily="34" charset="-122"/>
                          <a:cs typeface="+mn-cs"/>
                        </a:rPr>
                        <a:t>：基于</a:t>
                      </a:r>
                      <a:r>
                        <a:rPr lang="en-US" altLang="zh-CN" sz="800" b="1" i="0" kern="1200" dirty="0" err="1">
                          <a:solidFill>
                            <a:schemeClr val="tx1"/>
                          </a:solidFill>
                          <a:latin typeface="微软雅黑" panose="020B0503020204020204" pitchFamily="34" charset="-122"/>
                          <a:ea typeface="微软雅黑" panose="020B0503020204020204" pitchFamily="34" charset="-122"/>
                          <a:cs typeface="+mn-cs"/>
                        </a:rPr>
                        <a:t>Wasm</a:t>
                      </a:r>
                      <a:r>
                        <a:rPr lang="zh-CN" altLang="en-US" sz="800" b="1" i="0" kern="1200" dirty="0">
                          <a:solidFill>
                            <a:schemeClr val="tx1"/>
                          </a:solidFill>
                          <a:latin typeface="微软雅黑" panose="020B0503020204020204" pitchFamily="34" charset="-122"/>
                          <a:ea typeface="微软雅黑" panose="020B0503020204020204" pitchFamily="34" charset="-122"/>
                          <a:cs typeface="+mn-cs"/>
                        </a:rPr>
                        <a:t>技术实现数据的动态脱敏</a:t>
                      </a:r>
                      <a:endParaRPr lang="en-US" altLang="zh-CN" sz="800" b="1" i="0" kern="1200" dirty="0">
                        <a:solidFill>
                          <a:schemeClr val="tx1"/>
                        </a:solidFill>
                        <a:latin typeface="微软雅黑" panose="020B0503020204020204" pitchFamily="34" charset="-122"/>
                        <a:ea typeface="微软雅黑" panose="020B0503020204020204" pitchFamily="34" charset="-122"/>
                        <a:cs typeface="+mn-cs"/>
                      </a:endParaRPr>
                    </a:p>
                    <a:p>
                      <a:pPr marL="0" marR="0" lvl="0" indent="0" algn="l" defTabSz="1187323" rtl="0" eaLnBrk="1" fontAlgn="auto" latinLnBrk="0" hangingPunct="1">
                        <a:lnSpc>
                          <a:spcPct val="100000"/>
                        </a:lnSpc>
                        <a:spcBef>
                          <a:spcPts val="0"/>
                        </a:spcBef>
                        <a:spcAft>
                          <a:spcPts val="0"/>
                        </a:spcAft>
                        <a:buClrTx/>
                        <a:buSzTx/>
                        <a:buFontTx/>
                        <a:buNone/>
                        <a:tabLst/>
                        <a:defRPr/>
                      </a:pP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赛题要求：动态脱敏是</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openGauss</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的一项安全能力，可以在用户查询时对敏感字段的数据脱敏，需要基于</a:t>
                      </a:r>
                      <a:r>
                        <a:rPr lang="en-US" altLang="zh-CN" sz="800" b="0" i="0" kern="1200" dirty="0" err="1">
                          <a:solidFill>
                            <a:schemeClr val="tx1"/>
                          </a:solidFill>
                          <a:latin typeface="微软雅黑" panose="020B0503020204020204" pitchFamily="34" charset="-122"/>
                          <a:ea typeface="微软雅黑" panose="020B0503020204020204" pitchFamily="34" charset="-122"/>
                          <a:cs typeface="+mn-cs"/>
                        </a:rPr>
                        <a:t>Wasm</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技术在</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openGauss</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中提供高效的脱敏函数</a:t>
                      </a:r>
                      <a:endParaRPr lang="en-US" altLang="zh-CN" sz="800" b="0" i="0" kern="1200" dirty="0">
                        <a:solidFill>
                          <a:schemeClr val="tx1"/>
                        </a:solidFill>
                        <a:latin typeface="微软雅黑" panose="020B0503020204020204" pitchFamily="34" charset="-122"/>
                        <a:ea typeface="微软雅黑" panose="020B0503020204020204" pitchFamily="34" charset="-122"/>
                        <a:cs typeface="+mn-cs"/>
                      </a:endParaRP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1">
                  <a:txBody>
                    <a:bodyPr/>
                    <a:lstStyle/>
                    <a:p>
                      <a:endPar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5768461"/>
                  </a:ext>
                </a:extLst>
              </a:tr>
              <a:tr h="456985">
                <a:tc vMerge="1">
                  <a:txBody>
                    <a:bodyPr/>
                    <a:lstStyle/>
                    <a:p>
                      <a:endParaRPr lang="zh-CN" altLang="en-US"/>
                    </a:p>
                  </a:txBody>
                  <a:tcPr/>
                </a:tc>
                <a:tc vMerge="1">
                  <a:txBody>
                    <a:bodyPr/>
                    <a:lstStyle/>
                    <a:p>
                      <a:pPr algn="ctr"/>
                      <a:endParaRPr lang="zh-CN" altLang="en-US" sz="1000" b="1" i="0" dirty="0">
                        <a:solidFill>
                          <a:schemeClr val="tx1"/>
                        </a:solidFill>
                        <a:latin typeface="微软雅黑" panose="020B0503020204020204" pitchFamily="34" charset="-122"/>
                        <a:ea typeface="微软雅黑" panose="020B0503020204020204" pitchFamily="34" charset="-122"/>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187323" rtl="0" eaLnBrk="1" fontAlgn="auto" latinLnBrk="0" hangingPunct="1">
                        <a:lnSpc>
                          <a:spcPct val="100000"/>
                        </a:lnSpc>
                        <a:spcBef>
                          <a:spcPts val="0"/>
                        </a:spcBef>
                        <a:spcAft>
                          <a:spcPts val="0"/>
                        </a:spcAft>
                        <a:buClrTx/>
                        <a:buSzTx/>
                        <a:buFontTx/>
                        <a:buNone/>
                        <a:tabLst/>
                        <a:defRPr/>
                      </a:pPr>
                      <a:r>
                        <a:rPr lang="zh-CN" altLang="en-US" sz="800" b="1" i="0" kern="1200" dirty="0">
                          <a:solidFill>
                            <a:schemeClr val="tx1"/>
                          </a:solidFill>
                          <a:latin typeface="微软雅黑" panose="020B0503020204020204" pitchFamily="34" charset="-122"/>
                          <a:ea typeface="微软雅黑" panose="020B0503020204020204" pitchFamily="34" charset="-122"/>
                          <a:cs typeface="+mn-cs"/>
                        </a:rPr>
                        <a:t>题目</a:t>
                      </a:r>
                      <a:r>
                        <a:rPr lang="en-US" altLang="zh-CN" sz="800" b="1" i="0" kern="1200" dirty="0">
                          <a:solidFill>
                            <a:schemeClr val="tx1"/>
                          </a:solidFill>
                          <a:latin typeface="微软雅黑" panose="020B0503020204020204" pitchFamily="34" charset="-122"/>
                          <a:ea typeface="微软雅黑" panose="020B0503020204020204" pitchFamily="34" charset="-122"/>
                          <a:cs typeface="+mn-cs"/>
                        </a:rPr>
                        <a:t>2</a:t>
                      </a:r>
                      <a:r>
                        <a:rPr lang="zh-CN" altLang="en-US" sz="800" b="1" i="0" kern="1200" dirty="0">
                          <a:solidFill>
                            <a:schemeClr val="tx1"/>
                          </a:solidFill>
                          <a:latin typeface="微软雅黑" panose="020B0503020204020204" pitchFamily="34" charset="-122"/>
                          <a:ea typeface="微软雅黑" panose="020B0503020204020204" pitchFamily="34" charset="-122"/>
                          <a:cs typeface="+mn-cs"/>
                        </a:rPr>
                        <a:t>：为</a:t>
                      </a:r>
                      <a:r>
                        <a:rPr lang="en-US" altLang="zh-CN" sz="800" b="1" i="0" kern="1200" dirty="0">
                          <a:solidFill>
                            <a:schemeClr val="tx1"/>
                          </a:solidFill>
                          <a:latin typeface="微软雅黑" panose="020B0503020204020204" pitchFamily="34" charset="-122"/>
                          <a:ea typeface="微软雅黑" panose="020B0503020204020204" pitchFamily="34" charset="-122"/>
                          <a:cs typeface="+mn-cs"/>
                        </a:rPr>
                        <a:t>openGauss</a:t>
                      </a:r>
                      <a:r>
                        <a:rPr lang="zh-CN" altLang="en-US" sz="800" b="1" i="0" kern="1200" dirty="0">
                          <a:solidFill>
                            <a:schemeClr val="tx1"/>
                          </a:solidFill>
                          <a:latin typeface="微软雅黑" panose="020B0503020204020204" pitchFamily="34" charset="-122"/>
                          <a:ea typeface="微软雅黑" panose="020B0503020204020204" pitchFamily="34" charset="-122"/>
                          <a:cs typeface="+mn-cs"/>
                        </a:rPr>
                        <a:t>开发大数据集成工具</a:t>
                      </a:r>
                      <a:endParaRPr lang="en-US" altLang="zh-CN" sz="800" b="1" i="0" kern="1200" dirty="0">
                        <a:solidFill>
                          <a:schemeClr val="tx1"/>
                        </a:solidFill>
                        <a:latin typeface="微软雅黑" panose="020B0503020204020204" pitchFamily="34" charset="-122"/>
                        <a:ea typeface="微软雅黑" panose="020B0503020204020204" pitchFamily="34" charset="-122"/>
                        <a:cs typeface="+mn-cs"/>
                      </a:endParaRPr>
                    </a:p>
                    <a:p>
                      <a:pPr marL="0" marR="0" lvl="0" indent="0" algn="l" defTabSz="1187323" rtl="0" eaLnBrk="1" fontAlgn="auto" latinLnBrk="0" hangingPunct="1">
                        <a:lnSpc>
                          <a:spcPct val="100000"/>
                        </a:lnSpc>
                        <a:spcBef>
                          <a:spcPts val="0"/>
                        </a:spcBef>
                        <a:spcAft>
                          <a:spcPts val="0"/>
                        </a:spcAft>
                        <a:buClrTx/>
                        <a:buSzTx/>
                        <a:buFontTx/>
                        <a:buNone/>
                        <a:tabLst/>
                        <a:defRPr/>
                      </a:pP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赛题要求：为</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openGauss</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开发大数据集成工具，比如和</a:t>
                      </a:r>
                      <a:r>
                        <a:rPr lang="en-US" altLang="zh-CN" sz="800" b="0" i="0" kern="1200" dirty="0" err="1">
                          <a:solidFill>
                            <a:schemeClr val="tx1"/>
                          </a:solidFill>
                          <a:latin typeface="微软雅黑" panose="020B0503020204020204" pitchFamily="34" charset="-122"/>
                          <a:ea typeface="微软雅黑" panose="020B0503020204020204" pitchFamily="34" charset="-122"/>
                          <a:cs typeface="+mn-cs"/>
                        </a:rPr>
                        <a:t>ClickHouse</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进行集成。</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openGauss</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处理</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OLTP</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业务，</a:t>
                      </a:r>
                      <a:r>
                        <a:rPr lang="en-US" altLang="zh-CN" sz="800" b="0" i="0" kern="1200" dirty="0" err="1">
                          <a:solidFill>
                            <a:schemeClr val="tx1"/>
                          </a:solidFill>
                          <a:latin typeface="微软雅黑" panose="020B0503020204020204" pitchFamily="34" charset="-122"/>
                          <a:ea typeface="微软雅黑" panose="020B0503020204020204" pitchFamily="34" charset="-122"/>
                          <a:cs typeface="+mn-cs"/>
                        </a:rPr>
                        <a:t>ClickHouse</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处理</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OLAP</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业务，两者之间通过逻辑复制的方式实现数据的快速同步。涉及的中间件建议使用</a:t>
                      </a:r>
                      <a:r>
                        <a:rPr lang="en-US" altLang="zh-CN" sz="800" b="0" i="0" kern="1200" dirty="0" err="1">
                          <a:solidFill>
                            <a:schemeClr val="tx1"/>
                          </a:solidFill>
                          <a:latin typeface="微软雅黑" panose="020B0503020204020204" pitchFamily="34" charset="-122"/>
                          <a:ea typeface="微软雅黑" panose="020B0503020204020204" pitchFamily="34" charset="-122"/>
                          <a:cs typeface="+mn-cs"/>
                        </a:rPr>
                        <a:t>Debezium+Kafka</a:t>
                      </a:r>
                      <a:endParaRPr lang="en-US" altLang="zh-CN" sz="800" b="0" i="0" kern="1200" dirty="0">
                        <a:solidFill>
                          <a:schemeClr val="tx1"/>
                        </a:solidFill>
                        <a:latin typeface="微软雅黑" panose="020B0503020204020204" pitchFamily="34" charset="-122"/>
                        <a:ea typeface="微软雅黑" panose="020B0503020204020204" pitchFamily="34" charset="-122"/>
                        <a:cs typeface="+mn-cs"/>
                      </a:endParaRP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sz="100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35113">
                <a:tc vMerge="1">
                  <a:txBody>
                    <a:bodyPr/>
                    <a:lstStyle/>
                    <a:p>
                      <a:endParaRPr lang="zh-CN" altLang="en-US"/>
                    </a:p>
                  </a:txBody>
                  <a:tcPr/>
                </a:tc>
                <a:tc vMerge="1">
                  <a:txBody>
                    <a:bodyPr/>
                    <a:lstStyle/>
                    <a:p>
                      <a:pPr algn="ctr"/>
                      <a:endParaRPr lang="zh-CN" altLang="en-US" sz="1200" b="0" i="0" dirty="0">
                        <a:solidFill>
                          <a:schemeClr val="tx1"/>
                        </a:solidFill>
                        <a:latin typeface="微软雅黑" panose="020B0503020204020204" pitchFamily="34" charset="-122"/>
                        <a:ea typeface="微软雅黑" panose="020B0503020204020204" pitchFamily="34" charset="-122"/>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mj-lt"/>
                        <a:buNone/>
                      </a:pPr>
                      <a:r>
                        <a:rPr lang="zh-CN" altLang="en-US" sz="800" b="1" i="0" kern="1200" dirty="0">
                          <a:solidFill>
                            <a:schemeClr val="tx1"/>
                          </a:solidFill>
                          <a:latin typeface="微软雅黑" panose="020B0503020204020204" pitchFamily="34" charset="-122"/>
                          <a:ea typeface="微软雅黑" panose="020B0503020204020204" pitchFamily="34" charset="-122"/>
                          <a:cs typeface="+mn-cs"/>
                        </a:rPr>
                        <a:t>题目</a:t>
                      </a:r>
                      <a:r>
                        <a:rPr lang="en-US" altLang="zh-CN" sz="800" b="1" i="0" kern="1200" dirty="0">
                          <a:solidFill>
                            <a:schemeClr val="tx1"/>
                          </a:solidFill>
                          <a:latin typeface="微软雅黑" panose="020B0503020204020204" pitchFamily="34" charset="-122"/>
                          <a:ea typeface="微软雅黑" panose="020B0503020204020204" pitchFamily="34" charset="-122"/>
                          <a:cs typeface="+mn-cs"/>
                        </a:rPr>
                        <a:t>3</a:t>
                      </a:r>
                      <a:r>
                        <a:rPr lang="zh-CN" altLang="en-US" sz="800" b="1" i="0" kern="1200" dirty="0">
                          <a:solidFill>
                            <a:schemeClr val="tx1"/>
                          </a:solidFill>
                          <a:latin typeface="微软雅黑" panose="020B0503020204020204" pitchFamily="34" charset="-122"/>
                          <a:ea typeface="微软雅黑" panose="020B0503020204020204" pitchFamily="34" charset="-122"/>
                          <a:cs typeface="+mn-cs"/>
                        </a:rPr>
                        <a:t>：为</a:t>
                      </a:r>
                      <a:r>
                        <a:rPr lang="en-US" altLang="zh-CN" sz="800" b="1" i="0" kern="1200" dirty="0">
                          <a:solidFill>
                            <a:schemeClr val="tx1"/>
                          </a:solidFill>
                          <a:latin typeface="微软雅黑" panose="020B0503020204020204" pitchFamily="34" charset="-122"/>
                          <a:ea typeface="微软雅黑" panose="020B0503020204020204" pitchFamily="34" charset="-122"/>
                          <a:cs typeface="+mn-cs"/>
                        </a:rPr>
                        <a:t>openGauss</a:t>
                      </a:r>
                      <a:r>
                        <a:rPr lang="zh-CN" altLang="en-US" sz="800" b="1" i="0" kern="1200" dirty="0">
                          <a:solidFill>
                            <a:schemeClr val="tx1"/>
                          </a:solidFill>
                          <a:latin typeface="微软雅黑" panose="020B0503020204020204" pitchFamily="34" charset="-122"/>
                          <a:ea typeface="微软雅黑" panose="020B0503020204020204" pitchFamily="34" charset="-122"/>
                          <a:cs typeface="+mn-cs"/>
                        </a:rPr>
                        <a:t>开发自然语言查询工具</a:t>
                      </a:r>
                      <a:endParaRPr lang="en-US" altLang="zh-CN" sz="800" b="1" i="0" kern="1200" dirty="0">
                        <a:solidFill>
                          <a:schemeClr val="tx1"/>
                        </a:solidFill>
                        <a:latin typeface="微软雅黑" panose="020B0503020204020204" pitchFamily="34" charset="-122"/>
                        <a:ea typeface="微软雅黑" panose="020B0503020204020204" pitchFamily="34" charset="-122"/>
                        <a:cs typeface="+mn-cs"/>
                      </a:endParaRPr>
                    </a:p>
                    <a:p>
                      <a:pPr marL="0" indent="0">
                        <a:buFont typeface="+mj-lt"/>
                        <a:buNone/>
                      </a:pP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赛题要求：实现使用自然语言在</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openGauss</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数据库中进行数据增删改查，使得用户可以使用自然语言在</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openGauss</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数据库中进行数据的增删改查操作，并且能够实现多表之间的关联操作</a:t>
                      </a:r>
                      <a:endParaRPr lang="en-US" altLang="zh-CN" sz="800" b="0" i="0" kern="1200" dirty="0">
                        <a:solidFill>
                          <a:schemeClr val="tx1"/>
                        </a:solidFill>
                        <a:latin typeface="微软雅黑" panose="020B0503020204020204" pitchFamily="34" charset="-122"/>
                        <a:ea typeface="微软雅黑" panose="020B0503020204020204" pitchFamily="34" charset="-122"/>
                        <a:cs typeface="+mn-cs"/>
                      </a:endParaRP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sz="1050" b="0" i="0" dirty="0">
                        <a:solidFill>
                          <a:schemeClr val="tx1"/>
                        </a:solidFill>
                        <a:latin typeface="微软雅黑" panose="020B0503020204020204" pitchFamily="34" charset="-122"/>
                        <a:ea typeface="微软雅黑" panose="020B0503020204020204" pitchFamily="34" charset="-122"/>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7456193"/>
                  </a:ext>
                </a:extLst>
              </a:tr>
              <a:tr h="335113">
                <a:tc vMerge="1">
                  <a:txBody>
                    <a:bodyPr/>
                    <a:lstStyle/>
                    <a:p>
                      <a:endParaRPr lang="zh-CN" altLang="en-US"/>
                    </a:p>
                  </a:txBody>
                  <a:tcPr/>
                </a:tc>
                <a:tc vMerge="1">
                  <a:txBody>
                    <a:bodyPr/>
                    <a:lstStyle/>
                    <a:p>
                      <a:pPr algn="ctr"/>
                      <a:endParaRPr lang="zh-CN" altLang="en-US" sz="1050" b="1" i="0" dirty="0">
                        <a:solidFill>
                          <a:schemeClr val="tx1"/>
                        </a:solidFill>
                        <a:latin typeface="微软雅黑" panose="020B0503020204020204" pitchFamily="34" charset="-122"/>
                        <a:ea typeface="微软雅黑" panose="020B0503020204020204" pitchFamily="34" charset="-122"/>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187323" rtl="0" eaLnBrk="1" fontAlgn="auto" latinLnBrk="0" hangingPunct="1">
                        <a:lnSpc>
                          <a:spcPct val="100000"/>
                        </a:lnSpc>
                        <a:spcBef>
                          <a:spcPts val="0"/>
                        </a:spcBef>
                        <a:spcAft>
                          <a:spcPts val="0"/>
                        </a:spcAft>
                        <a:buClrTx/>
                        <a:buSzTx/>
                        <a:buFontTx/>
                        <a:buNone/>
                        <a:tabLst/>
                        <a:defRPr/>
                      </a:pPr>
                      <a:r>
                        <a:rPr lang="zh-CN" altLang="en-US" sz="800" b="1" i="0" kern="1200" dirty="0">
                          <a:solidFill>
                            <a:schemeClr val="tx1"/>
                          </a:solidFill>
                          <a:latin typeface="微软雅黑" panose="020B0503020204020204" pitchFamily="34" charset="-122"/>
                          <a:ea typeface="微软雅黑" panose="020B0503020204020204" pitchFamily="34" charset="-122"/>
                          <a:cs typeface="+mn-cs"/>
                        </a:rPr>
                        <a:t>题目</a:t>
                      </a:r>
                      <a:r>
                        <a:rPr lang="en-US" altLang="zh-CN" sz="800" b="1" i="0" kern="1200" dirty="0">
                          <a:solidFill>
                            <a:schemeClr val="tx1"/>
                          </a:solidFill>
                          <a:latin typeface="微软雅黑" panose="020B0503020204020204" pitchFamily="34" charset="-122"/>
                          <a:ea typeface="微软雅黑" panose="020B0503020204020204" pitchFamily="34" charset="-122"/>
                          <a:cs typeface="+mn-cs"/>
                        </a:rPr>
                        <a:t>4</a:t>
                      </a:r>
                      <a:r>
                        <a:rPr lang="zh-CN" altLang="en-US" sz="800" b="1" i="0" kern="1200" dirty="0">
                          <a:solidFill>
                            <a:schemeClr val="tx1"/>
                          </a:solidFill>
                          <a:latin typeface="微软雅黑" panose="020B0503020204020204" pitchFamily="34" charset="-122"/>
                          <a:ea typeface="微软雅黑" panose="020B0503020204020204" pitchFamily="34" charset="-122"/>
                          <a:cs typeface="+mn-cs"/>
                        </a:rPr>
                        <a:t>：为</a:t>
                      </a:r>
                      <a:r>
                        <a:rPr lang="en-US" altLang="zh-CN" sz="800" b="1" i="0" kern="1200" dirty="0">
                          <a:solidFill>
                            <a:schemeClr val="tx1"/>
                          </a:solidFill>
                          <a:latin typeface="微软雅黑" panose="020B0503020204020204" pitchFamily="34" charset="-122"/>
                          <a:ea typeface="微软雅黑" panose="020B0503020204020204" pitchFamily="34" charset="-122"/>
                          <a:cs typeface="+mn-cs"/>
                        </a:rPr>
                        <a:t>openGauss</a:t>
                      </a:r>
                      <a:r>
                        <a:rPr lang="zh-CN" altLang="en-US" sz="800" b="1" i="0" kern="1200" dirty="0">
                          <a:solidFill>
                            <a:schemeClr val="tx1"/>
                          </a:solidFill>
                          <a:latin typeface="微软雅黑" panose="020B0503020204020204" pitchFamily="34" charset="-122"/>
                          <a:ea typeface="微软雅黑" panose="020B0503020204020204" pitchFamily="34" charset="-122"/>
                          <a:cs typeface="+mn-cs"/>
                        </a:rPr>
                        <a:t>开发建模工具</a:t>
                      </a:r>
                      <a:endParaRPr lang="en-US" altLang="zh-CN" sz="800" b="1" i="0" kern="1200" dirty="0">
                        <a:solidFill>
                          <a:schemeClr val="tx1"/>
                        </a:solidFill>
                        <a:latin typeface="微软雅黑" panose="020B0503020204020204" pitchFamily="34" charset="-122"/>
                        <a:ea typeface="微软雅黑" panose="020B0503020204020204" pitchFamily="34" charset="-122"/>
                        <a:cs typeface="+mn-cs"/>
                      </a:endParaRPr>
                    </a:p>
                    <a:p>
                      <a:pPr marL="0" marR="0" lvl="0" indent="0" algn="l" defTabSz="1187323" rtl="0" eaLnBrk="1" fontAlgn="auto" latinLnBrk="0" hangingPunct="1">
                        <a:lnSpc>
                          <a:spcPct val="100000"/>
                        </a:lnSpc>
                        <a:spcBef>
                          <a:spcPts val="0"/>
                        </a:spcBef>
                        <a:spcAft>
                          <a:spcPts val="0"/>
                        </a:spcAft>
                        <a:buClrTx/>
                        <a:buSzTx/>
                        <a:buFontTx/>
                        <a:buNone/>
                        <a:tabLst/>
                        <a:defRPr/>
                      </a:pP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赛题要求：为</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openGauss</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开发建模工具，比如图形化的方式设计好数据表后，可以生成对应的建表语句导入数据库生成表，也支持从数据库读出表数据反向生成图形化的表关系</a:t>
                      </a:r>
                      <a:endParaRPr lang="en-US" altLang="zh-CN" sz="800" b="0" i="0" kern="1200" dirty="0">
                        <a:solidFill>
                          <a:schemeClr val="tx1"/>
                        </a:solidFill>
                        <a:latin typeface="微软雅黑" panose="020B0503020204020204" pitchFamily="34" charset="-122"/>
                        <a:ea typeface="微软雅黑" panose="020B0503020204020204" pitchFamily="34" charset="-122"/>
                        <a:cs typeface="+mn-cs"/>
                      </a:endParaRP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59495651"/>
                  </a:ext>
                </a:extLst>
              </a:tr>
              <a:tr h="578858">
                <a:tc vMerge="1">
                  <a:txBody>
                    <a:bodyPr/>
                    <a:lstStyle/>
                    <a:p>
                      <a:endParaRPr lang="zh-CN" altLang="en-US"/>
                    </a:p>
                  </a:txBody>
                  <a:tcPr/>
                </a:tc>
                <a:tc vMerge="1">
                  <a:txBody>
                    <a:bodyPr/>
                    <a:lstStyle/>
                    <a:p>
                      <a:endParaRPr lang="zh-CN" altLang="en-US"/>
                    </a:p>
                  </a:txBody>
                  <a:tcPr/>
                </a:tc>
                <a:tc>
                  <a:txBody>
                    <a:bodyPr/>
                    <a:lstStyle/>
                    <a:p>
                      <a:pPr marL="0" marR="0" lvl="0" indent="0" algn="l" defTabSz="1187323" rtl="0" eaLnBrk="1" fontAlgn="auto" latinLnBrk="0" hangingPunct="1">
                        <a:lnSpc>
                          <a:spcPct val="100000"/>
                        </a:lnSpc>
                        <a:spcBef>
                          <a:spcPts val="0"/>
                        </a:spcBef>
                        <a:spcAft>
                          <a:spcPts val="0"/>
                        </a:spcAft>
                        <a:buClrTx/>
                        <a:buSzTx/>
                        <a:buFontTx/>
                        <a:buNone/>
                        <a:tabLst/>
                        <a:defRPr/>
                      </a:pPr>
                      <a:r>
                        <a:rPr lang="zh-CN" altLang="en-US" sz="800" b="1" i="0" kern="1200" dirty="0">
                          <a:solidFill>
                            <a:schemeClr val="tx1"/>
                          </a:solidFill>
                          <a:latin typeface="微软雅黑" panose="020B0503020204020204" pitchFamily="34" charset="-122"/>
                          <a:ea typeface="微软雅黑" panose="020B0503020204020204" pitchFamily="34" charset="-122"/>
                          <a:cs typeface="+mn-cs"/>
                        </a:rPr>
                        <a:t>题目</a:t>
                      </a:r>
                      <a:r>
                        <a:rPr lang="en-US" altLang="zh-CN" sz="800" b="1" i="0" kern="1200" dirty="0">
                          <a:solidFill>
                            <a:schemeClr val="tx1"/>
                          </a:solidFill>
                          <a:latin typeface="微软雅黑" panose="020B0503020204020204" pitchFamily="34" charset="-122"/>
                          <a:ea typeface="微软雅黑" panose="020B0503020204020204" pitchFamily="34" charset="-122"/>
                          <a:cs typeface="+mn-cs"/>
                        </a:rPr>
                        <a:t>5</a:t>
                      </a:r>
                      <a:r>
                        <a:rPr lang="zh-CN" altLang="en-US" sz="800" b="1" i="0" kern="1200" dirty="0">
                          <a:solidFill>
                            <a:schemeClr val="tx1"/>
                          </a:solidFill>
                          <a:latin typeface="微软雅黑" panose="020B0503020204020204" pitchFamily="34" charset="-122"/>
                          <a:ea typeface="微软雅黑" panose="020B0503020204020204" pitchFamily="34" charset="-122"/>
                          <a:cs typeface="+mn-cs"/>
                        </a:rPr>
                        <a:t>：应用</a:t>
                      </a:r>
                      <a:r>
                        <a:rPr lang="en-US" altLang="zh-CN" sz="800" b="1" i="0" kern="1200" dirty="0">
                          <a:solidFill>
                            <a:schemeClr val="tx1"/>
                          </a:solidFill>
                          <a:latin typeface="微软雅黑" panose="020B0503020204020204" pitchFamily="34" charset="-122"/>
                          <a:ea typeface="微软雅黑" panose="020B0503020204020204" pitchFamily="34" charset="-122"/>
                          <a:cs typeface="+mn-cs"/>
                        </a:rPr>
                        <a:t>SQL</a:t>
                      </a:r>
                      <a:r>
                        <a:rPr lang="zh-CN" altLang="en-US" sz="800" b="1" i="0" kern="1200" dirty="0">
                          <a:solidFill>
                            <a:schemeClr val="tx1"/>
                          </a:solidFill>
                          <a:latin typeface="微软雅黑" panose="020B0503020204020204" pitchFamily="34" charset="-122"/>
                          <a:ea typeface="微软雅黑" panose="020B0503020204020204" pitchFamily="34" charset="-122"/>
                          <a:cs typeface="+mn-cs"/>
                        </a:rPr>
                        <a:t>转换工具</a:t>
                      </a:r>
                      <a:endParaRPr lang="en-US" altLang="zh-CN" sz="800" b="1" i="0" kern="1200" dirty="0">
                        <a:solidFill>
                          <a:schemeClr val="tx1"/>
                        </a:solidFill>
                        <a:latin typeface="微软雅黑" panose="020B0503020204020204" pitchFamily="34" charset="-122"/>
                        <a:ea typeface="微软雅黑" panose="020B0503020204020204" pitchFamily="34" charset="-122"/>
                        <a:cs typeface="+mn-cs"/>
                      </a:endParaRPr>
                    </a:p>
                    <a:p>
                      <a:pPr marL="0" marR="0" lvl="0" indent="0" algn="l" defTabSz="1187323" rtl="0" eaLnBrk="1" fontAlgn="auto" latinLnBrk="0" hangingPunct="1">
                        <a:lnSpc>
                          <a:spcPct val="100000"/>
                        </a:lnSpc>
                        <a:spcBef>
                          <a:spcPts val="0"/>
                        </a:spcBef>
                        <a:spcAft>
                          <a:spcPts val="0"/>
                        </a:spcAft>
                        <a:buClrTx/>
                        <a:buSzTx/>
                        <a:buFontTx/>
                        <a:buNone/>
                        <a:tabLst/>
                        <a:defRPr/>
                      </a:pP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赛题背景：应用迁移到</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openGauss</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，在完成数据库对象和数据迁移后，需对应用中的</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SQL</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语句进行改造，目前</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openGauss</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没有自动转换工具，只能人工改造，人工改造耗时长且门槛较高</a:t>
                      </a:r>
                      <a:endParaRPr lang="en-US" altLang="zh-CN" sz="800" b="0" i="0" kern="1200" dirty="0">
                        <a:solidFill>
                          <a:schemeClr val="tx1"/>
                        </a:solidFill>
                        <a:latin typeface="微软雅黑" panose="020B0503020204020204" pitchFamily="34" charset="-122"/>
                        <a:ea typeface="微软雅黑" panose="020B0503020204020204" pitchFamily="34" charset="-122"/>
                        <a:cs typeface="+mn-cs"/>
                      </a:endParaRPr>
                    </a:p>
                    <a:p>
                      <a:pPr marL="0" marR="0" lvl="0" indent="0" algn="l" defTabSz="1187323" rtl="0" eaLnBrk="1" fontAlgn="auto" latinLnBrk="0" hangingPunct="1">
                        <a:lnSpc>
                          <a:spcPct val="100000"/>
                        </a:lnSpc>
                        <a:spcBef>
                          <a:spcPts val="0"/>
                        </a:spcBef>
                        <a:spcAft>
                          <a:spcPts val="0"/>
                        </a:spcAft>
                        <a:buClrTx/>
                        <a:buSzTx/>
                        <a:buFontTx/>
                        <a:buNone/>
                        <a:tabLst/>
                        <a:defRPr/>
                      </a:pP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赛题要求：实现应用</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SQL</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转换工具，输入</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MySQL/Oracle</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的</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SQL</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语句，可转换成</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openGauss</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等价的</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SQL</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openGauss</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内核未支持的特性报错提示。需支持</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SQL</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包括：</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INSERT/UPDATE/DELETE/SELECT</a:t>
                      </a:r>
                      <a:endParaRPr lang="zh-CN" altLang="en-US" sz="800" b="0" i="0" kern="1200" dirty="0">
                        <a:solidFill>
                          <a:schemeClr val="tx1"/>
                        </a:solidFill>
                        <a:latin typeface="微软雅黑" panose="020B0503020204020204" pitchFamily="34" charset="-122"/>
                        <a:ea typeface="微软雅黑" panose="020B0503020204020204" pitchFamily="34" charset="-122"/>
                        <a:cs typeface="+mn-cs"/>
                      </a:endParaRP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35734136"/>
                  </a:ext>
                </a:extLst>
              </a:tr>
              <a:tr h="335113">
                <a:tc vMerge="1">
                  <a:txBody>
                    <a:bodyPr/>
                    <a:lstStyle/>
                    <a:p>
                      <a:endParaRPr lang="zh-CN" altLang="en-US"/>
                    </a:p>
                  </a:txBody>
                  <a:tcPr/>
                </a:tc>
                <a:tc vMerge="1">
                  <a:txBody>
                    <a:bodyPr/>
                    <a:lstStyle/>
                    <a:p>
                      <a:pPr algn="ctr"/>
                      <a:endParaRPr lang="zh-CN" altLang="en-US" sz="1050" b="1" i="0" dirty="0">
                        <a:solidFill>
                          <a:schemeClr val="tx1"/>
                        </a:solidFill>
                        <a:latin typeface="微软雅黑" panose="020B0503020204020204" pitchFamily="34" charset="-122"/>
                        <a:ea typeface="微软雅黑" panose="020B0503020204020204" pitchFamily="34" charset="-122"/>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187323" rtl="0" eaLnBrk="1" fontAlgn="auto" latinLnBrk="0" hangingPunct="1">
                        <a:lnSpc>
                          <a:spcPct val="100000"/>
                        </a:lnSpc>
                        <a:spcBef>
                          <a:spcPts val="0"/>
                        </a:spcBef>
                        <a:spcAft>
                          <a:spcPts val="0"/>
                        </a:spcAft>
                        <a:buClrTx/>
                        <a:buSzTx/>
                        <a:buFontTx/>
                        <a:buNone/>
                        <a:tabLst/>
                        <a:defRPr/>
                      </a:pPr>
                      <a:r>
                        <a:rPr lang="zh-CN" altLang="en-US" sz="800" b="1" i="0" kern="1200" dirty="0">
                          <a:solidFill>
                            <a:schemeClr val="tx1"/>
                          </a:solidFill>
                          <a:latin typeface="微软雅黑" panose="020B0503020204020204" pitchFamily="34" charset="-122"/>
                          <a:ea typeface="微软雅黑" panose="020B0503020204020204" pitchFamily="34" charset="-122"/>
                          <a:cs typeface="+mn-cs"/>
                        </a:rPr>
                        <a:t>题目</a:t>
                      </a:r>
                      <a:r>
                        <a:rPr lang="en-US" altLang="zh-CN" sz="800" b="1" i="0" kern="1200" dirty="0">
                          <a:solidFill>
                            <a:schemeClr val="tx1"/>
                          </a:solidFill>
                          <a:latin typeface="微软雅黑" panose="020B0503020204020204" pitchFamily="34" charset="-122"/>
                          <a:ea typeface="微软雅黑" panose="020B0503020204020204" pitchFamily="34" charset="-122"/>
                          <a:cs typeface="+mn-cs"/>
                        </a:rPr>
                        <a:t>6</a:t>
                      </a:r>
                      <a:r>
                        <a:rPr lang="zh-CN" altLang="en-US" sz="800" b="1" i="0" kern="1200" dirty="0">
                          <a:solidFill>
                            <a:schemeClr val="tx1"/>
                          </a:solidFill>
                          <a:latin typeface="微软雅黑" panose="020B0503020204020204" pitchFamily="34" charset="-122"/>
                          <a:ea typeface="微软雅黑" panose="020B0503020204020204" pitchFamily="34" charset="-122"/>
                          <a:cs typeface="+mn-cs"/>
                        </a:rPr>
                        <a:t>：基于</a:t>
                      </a:r>
                      <a:r>
                        <a:rPr lang="en-US" altLang="zh-CN" sz="800" b="1" i="0" kern="1200" dirty="0">
                          <a:solidFill>
                            <a:schemeClr val="tx1"/>
                          </a:solidFill>
                          <a:latin typeface="微软雅黑" panose="020B0503020204020204" pitchFamily="34" charset="-122"/>
                          <a:ea typeface="微软雅黑" panose="020B0503020204020204" pitchFamily="34" charset="-122"/>
                          <a:cs typeface="+mn-cs"/>
                        </a:rPr>
                        <a:t>openGauss</a:t>
                      </a:r>
                      <a:r>
                        <a:rPr lang="zh-CN" altLang="en-US" sz="800" b="1" i="0" kern="1200" dirty="0">
                          <a:solidFill>
                            <a:schemeClr val="tx1"/>
                          </a:solidFill>
                          <a:latin typeface="微软雅黑" panose="020B0503020204020204" pitchFamily="34" charset="-122"/>
                          <a:ea typeface="微软雅黑" panose="020B0503020204020204" pitchFamily="34" charset="-122"/>
                          <a:cs typeface="+mn-cs"/>
                        </a:rPr>
                        <a:t>实现一个应用系统（虚拟教研室参与命题）</a:t>
                      </a:r>
                      <a:endParaRPr lang="en-US" altLang="zh-CN" sz="800" b="1" i="0" kern="1200" dirty="0">
                        <a:solidFill>
                          <a:schemeClr val="tx1"/>
                        </a:solidFill>
                        <a:latin typeface="微软雅黑" panose="020B0503020204020204" pitchFamily="34" charset="-122"/>
                        <a:ea typeface="微软雅黑" panose="020B0503020204020204" pitchFamily="34" charset="-122"/>
                        <a:cs typeface="+mn-cs"/>
                      </a:endParaRPr>
                    </a:p>
                    <a:p>
                      <a:pPr marL="0" marR="0" lvl="0" indent="0" algn="l" defTabSz="1187323" rtl="0" eaLnBrk="1" fontAlgn="auto" latinLnBrk="0" hangingPunct="1">
                        <a:lnSpc>
                          <a:spcPct val="100000"/>
                        </a:lnSpc>
                        <a:spcBef>
                          <a:spcPts val="0"/>
                        </a:spcBef>
                        <a:spcAft>
                          <a:spcPts val="0"/>
                        </a:spcAft>
                        <a:buClrTx/>
                        <a:buSzTx/>
                        <a:buFontTx/>
                        <a:buNone/>
                        <a:tabLst/>
                        <a:defRPr/>
                      </a:pP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赛题要求：基于</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openGauss</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实现一个应用系统，应用系统可以为</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C/S</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架构，</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B/S</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架构或者移动端应用等，应用优选基于</a:t>
                      </a:r>
                      <a:r>
                        <a:rPr lang="en-US" altLang="zh-CN" sz="800" b="0" i="0" kern="1200" dirty="0" err="1">
                          <a:solidFill>
                            <a:schemeClr val="tx1"/>
                          </a:solidFill>
                          <a:latin typeface="微软雅黑" panose="020B0503020204020204" pitchFamily="34" charset="-122"/>
                          <a:ea typeface="微软雅黑" panose="020B0503020204020204" pitchFamily="34" charset="-122"/>
                          <a:cs typeface="+mn-cs"/>
                        </a:rPr>
                        <a:t>LinuxFoundation</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CNCF</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Rust</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Apache</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等基金会或社区的成熟项目</a:t>
                      </a: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ltLang="en-US"/>
                    </a:p>
                  </a:txBody>
                  <a:tcPr/>
                </a:tc>
                <a:extLst>
                  <a:ext uri="{0D108BD9-81ED-4DB2-BD59-A6C34878D82A}">
                    <a16:rowId xmlns:a16="http://schemas.microsoft.com/office/drawing/2014/main" val="2800508036"/>
                  </a:ext>
                </a:extLst>
              </a:tr>
              <a:tr h="700730">
                <a:tc rowSpan="5">
                  <a:txBody>
                    <a:bodyPr/>
                    <a:lstStyle/>
                    <a:p>
                      <a:pPr algn="ctr"/>
                      <a:r>
                        <a:rPr lang="zh-CN" altLang="en-US" sz="1000" b="1" i="0" dirty="0">
                          <a:solidFill>
                            <a:schemeClr val="tx1"/>
                          </a:solidFill>
                          <a:latin typeface="微软雅黑" panose="020B0503020204020204" pitchFamily="34" charset="-122"/>
                          <a:ea typeface="微软雅黑" panose="020B0503020204020204" pitchFamily="34" charset="-122"/>
                        </a:rPr>
                        <a:t>赛题二</a:t>
                      </a: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algn="ctr"/>
                      <a:r>
                        <a:rPr lang="zh-CN" altLang="en-US" sz="1000" b="1" i="0" dirty="0">
                          <a:solidFill>
                            <a:schemeClr val="tx1"/>
                          </a:solidFill>
                          <a:latin typeface="微软雅黑" panose="020B0503020204020204" pitchFamily="34" charset="-122"/>
                          <a:ea typeface="微软雅黑" panose="020B0503020204020204" pitchFamily="34" charset="-122"/>
                        </a:rPr>
                        <a:t>开源软件</a:t>
                      </a:r>
                      <a:endParaRPr lang="en-US" altLang="zh-CN" sz="1000" b="1" i="0" dirty="0">
                        <a:solidFill>
                          <a:schemeClr val="tx1"/>
                        </a:solidFill>
                        <a:latin typeface="微软雅黑" panose="020B0503020204020204" pitchFamily="34" charset="-122"/>
                        <a:ea typeface="微软雅黑" panose="020B0503020204020204" pitchFamily="34" charset="-122"/>
                      </a:endParaRPr>
                    </a:p>
                    <a:p>
                      <a:pPr algn="ctr"/>
                      <a:r>
                        <a:rPr lang="zh-CN" altLang="en-US" sz="1000" b="1" i="0" dirty="0">
                          <a:solidFill>
                            <a:schemeClr val="tx1"/>
                          </a:solidFill>
                          <a:latin typeface="微软雅黑" panose="020B0503020204020204" pitchFamily="34" charset="-122"/>
                          <a:ea typeface="微软雅黑" panose="020B0503020204020204" pitchFamily="34" charset="-122"/>
                        </a:rPr>
                        <a:t>内核创新</a:t>
                      </a: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None/>
                      </a:pPr>
                      <a:r>
                        <a:rPr lang="zh-CN" altLang="en-US" sz="800" b="1" i="0" kern="1200" dirty="0">
                          <a:solidFill>
                            <a:schemeClr val="tx1"/>
                          </a:solidFill>
                          <a:latin typeface="微软雅黑" panose="020B0503020204020204" pitchFamily="34" charset="-122"/>
                          <a:ea typeface="微软雅黑" panose="020B0503020204020204" pitchFamily="34" charset="-122"/>
                          <a:cs typeface="+mn-cs"/>
                        </a:rPr>
                        <a:t>题目</a:t>
                      </a:r>
                      <a:r>
                        <a:rPr lang="en-US" altLang="zh-CN" sz="800" b="1" i="0" kern="1200" dirty="0">
                          <a:solidFill>
                            <a:schemeClr val="tx1"/>
                          </a:solidFill>
                          <a:latin typeface="微软雅黑" panose="020B0503020204020204" pitchFamily="34" charset="-122"/>
                          <a:ea typeface="微软雅黑" panose="020B0503020204020204" pitchFamily="34" charset="-122"/>
                          <a:cs typeface="+mn-cs"/>
                        </a:rPr>
                        <a:t>1</a:t>
                      </a:r>
                      <a:r>
                        <a:rPr lang="zh-CN" altLang="en-US" sz="800" b="1" i="0" kern="1200" dirty="0">
                          <a:solidFill>
                            <a:schemeClr val="tx1"/>
                          </a:solidFill>
                          <a:latin typeface="微软雅黑" panose="020B0503020204020204" pitchFamily="34" charset="-122"/>
                          <a:ea typeface="微软雅黑" panose="020B0503020204020204" pitchFamily="34" charset="-122"/>
                          <a:cs typeface="+mn-cs"/>
                        </a:rPr>
                        <a:t>：在考虑索引情况下，评估</a:t>
                      </a:r>
                      <a:r>
                        <a:rPr lang="en-US" altLang="zh-CN" sz="800" b="1" i="0" kern="1200" dirty="0">
                          <a:solidFill>
                            <a:schemeClr val="tx1"/>
                          </a:solidFill>
                          <a:latin typeface="微软雅黑" panose="020B0503020204020204" pitchFamily="34" charset="-122"/>
                          <a:ea typeface="微软雅黑" panose="020B0503020204020204" pitchFamily="34" charset="-122"/>
                          <a:cs typeface="+mn-cs"/>
                        </a:rPr>
                        <a:t>IUD</a:t>
                      </a:r>
                      <a:r>
                        <a:rPr lang="zh-CN" altLang="en-US" sz="800" b="1" i="0" kern="1200" dirty="0">
                          <a:solidFill>
                            <a:schemeClr val="tx1"/>
                          </a:solidFill>
                          <a:latin typeface="微软雅黑" panose="020B0503020204020204" pitchFamily="34" charset="-122"/>
                          <a:ea typeface="微软雅黑" panose="020B0503020204020204" pitchFamily="34" charset="-122"/>
                          <a:cs typeface="+mn-cs"/>
                        </a:rPr>
                        <a:t>语句的执行代价</a:t>
                      </a:r>
                      <a:endParaRPr lang="en-US" altLang="zh-CN" sz="800" b="1" i="0" kern="1200" dirty="0">
                        <a:solidFill>
                          <a:schemeClr val="tx1"/>
                        </a:solidFill>
                        <a:latin typeface="微软雅黑" panose="020B0503020204020204" pitchFamily="34" charset="-122"/>
                        <a:ea typeface="微软雅黑" panose="020B0503020204020204" pitchFamily="34" charset="-122"/>
                        <a:cs typeface="+mn-cs"/>
                      </a:endParaRPr>
                    </a:p>
                    <a:p>
                      <a:pPr marL="0" indent="0">
                        <a:buNone/>
                      </a:pP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赛题背景：数据库具有</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EXPLAIN</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语句，可以用来查看某条</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SQL</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语句的执行代价（</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cost</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）和执行计划（</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plan</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 </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对于</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SELECT</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类型的语句，对于不是特别复杂的语句评估代价不会有较大偏差，但是对于</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IUD</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INSERT</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UPDATE</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DELETE</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）类型的语句，由于缺乏对已存在索引的考虑，其结果可能会存在较大偏差。通过提高</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IUD</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的评估准确率，可以反过来权衡创建一条索引的额外开销。从而评估该索引是否对整个负载的总提升是正向的，有助于优化现有的</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openGauss</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索引推荐功能。</a:t>
                      </a:r>
                      <a:br>
                        <a:rPr lang="zh-CN" altLang="en-US" sz="800" b="0" i="0" kern="1200" dirty="0">
                          <a:solidFill>
                            <a:schemeClr val="tx1"/>
                          </a:solidFill>
                          <a:latin typeface="微软雅黑" panose="020B0503020204020204" pitchFamily="34" charset="-122"/>
                          <a:ea typeface="微软雅黑" panose="020B0503020204020204" pitchFamily="34" charset="-122"/>
                          <a:cs typeface="+mn-cs"/>
                        </a:rPr>
                      </a:b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赛题要求：修改当前数据库内对</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IUD</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查询语句的评估逻辑，让其可以考虑到更新索引的代价。</a:t>
                      </a:r>
                      <a:endParaRPr lang="en-US" altLang="zh-CN" sz="800" b="1" i="0" dirty="0">
                        <a:solidFill>
                          <a:schemeClr val="tx1"/>
                        </a:solidFill>
                        <a:latin typeface="微软雅黑" panose="020B0503020204020204" pitchFamily="34" charset="-122"/>
                        <a:ea typeface="微软雅黑" panose="020B0503020204020204" pitchFamily="34" charset="-122"/>
                      </a:endParaRP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sz="1050" b="0" i="0" dirty="0">
                        <a:solidFill>
                          <a:schemeClr val="tx1"/>
                        </a:solidFill>
                        <a:latin typeface="微软雅黑" panose="020B0503020204020204" pitchFamily="34" charset="-122"/>
                        <a:ea typeface="微软雅黑" panose="020B0503020204020204" pitchFamily="34" charset="-122"/>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642216"/>
                  </a:ext>
                </a:extLst>
              </a:tr>
              <a:tr h="700730">
                <a:tc vMerge="1">
                  <a:txBody>
                    <a:bodyPr/>
                    <a:lstStyle/>
                    <a:p>
                      <a:endParaRPr lang="zh-CN" altLang="en-US"/>
                    </a:p>
                  </a:txBody>
                  <a:tcPr/>
                </a:tc>
                <a:tc vMerge="1">
                  <a:txBody>
                    <a:bodyPr/>
                    <a:lstStyle/>
                    <a:p>
                      <a:endParaRPr lang="zh-CN" altLang="en-US"/>
                    </a:p>
                  </a:txBody>
                  <a:tcPr/>
                </a:tc>
                <a:tc>
                  <a:txBody>
                    <a:bodyPr/>
                    <a:lstStyle/>
                    <a:p>
                      <a:pPr marL="0" marR="0" lvl="0" indent="0" algn="l" defTabSz="1187323" rtl="0" eaLnBrk="1" fontAlgn="auto" latinLnBrk="0" hangingPunct="1">
                        <a:lnSpc>
                          <a:spcPct val="100000"/>
                        </a:lnSpc>
                        <a:spcBef>
                          <a:spcPts val="0"/>
                        </a:spcBef>
                        <a:spcAft>
                          <a:spcPts val="0"/>
                        </a:spcAft>
                        <a:buClrTx/>
                        <a:buSzTx/>
                        <a:buFontTx/>
                        <a:buNone/>
                        <a:tabLst/>
                        <a:defRPr/>
                      </a:pPr>
                      <a:r>
                        <a:rPr lang="zh-CN" altLang="en-US" sz="800" b="1" i="0" kern="1200" dirty="0">
                          <a:solidFill>
                            <a:schemeClr val="tx1"/>
                          </a:solidFill>
                          <a:latin typeface="微软雅黑" panose="020B0503020204020204" pitchFamily="34" charset="-122"/>
                          <a:ea typeface="微软雅黑" panose="020B0503020204020204" pitchFamily="34" charset="-122"/>
                          <a:cs typeface="+mn-cs"/>
                        </a:rPr>
                        <a:t>题目</a:t>
                      </a:r>
                      <a:r>
                        <a:rPr lang="en-US" altLang="zh-CN" sz="800" b="1" i="0" kern="1200" dirty="0">
                          <a:solidFill>
                            <a:schemeClr val="tx1"/>
                          </a:solidFill>
                          <a:latin typeface="微软雅黑" panose="020B0503020204020204" pitchFamily="34" charset="-122"/>
                          <a:ea typeface="微软雅黑" panose="020B0503020204020204" pitchFamily="34" charset="-122"/>
                          <a:cs typeface="+mn-cs"/>
                        </a:rPr>
                        <a:t>2</a:t>
                      </a:r>
                      <a:r>
                        <a:rPr lang="zh-CN" altLang="en-US" sz="800" b="1" i="0" kern="1200" dirty="0">
                          <a:solidFill>
                            <a:schemeClr val="tx1"/>
                          </a:solidFill>
                          <a:latin typeface="微软雅黑" panose="020B0503020204020204" pitchFamily="34" charset="-122"/>
                          <a:ea typeface="微软雅黑" panose="020B0503020204020204" pitchFamily="34" charset="-122"/>
                          <a:cs typeface="+mn-cs"/>
                        </a:rPr>
                        <a:t>：为</a:t>
                      </a:r>
                      <a:r>
                        <a:rPr lang="en-US" altLang="zh-CN" sz="800" b="1" i="0" kern="1200" dirty="0">
                          <a:solidFill>
                            <a:schemeClr val="tx1"/>
                          </a:solidFill>
                          <a:latin typeface="微软雅黑" panose="020B0503020204020204" pitchFamily="34" charset="-122"/>
                          <a:ea typeface="微软雅黑" panose="020B0503020204020204" pitchFamily="34" charset="-122"/>
                          <a:cs typeface="+mn-cs"/>
                        </a:rPr>
                        <a:t>openGauss</a:t>
                      </a:r>
                      <a:r>
                        <a:rPr lang="zh-CN" altLang="en-US" sz="800" b="1" i="0" kern="1200" dirty="0">
                          <a:solidFill>
                            <a:schemeClr val="tx1"/>
                          </a:solidFill>
                          <a:latin typeface="微软雅黑" panose="020B0503020204020204" pitchFamily="34" charset="-122"/>
                          <a:ea typeface="微软雅黑" panose="020B0503020204020204" pitchFamily="34" charset="-122"/>
                          <a:cs typeface="+mn-cs"/>
                        </a:rPr>
                        <a:t>开发一块支持深度学习的</a:t>
                      </a:r>
                      <a:r>
                        <a:rPr lang="en-US" altLang="zh-CN" sz="800" b="1" i="0" kern="1200" dirty="0">
                          <a:solidFill>
                            <a:schemeClr val="tx1"/>
                          </a:solidFill>
                          <a:latin typeface="微软雅黑" panose="020B0503020204020204" pitchFamily="34" charset="-122"/>
                          <a:ea typeface="微软雅黑" panose="020B0503020204020204" pitchFamily="34" charset="-122"/>
                          <a:cs typeface="+mn-cs"/>
                        </a:rPr>
                        <a:t>SQL-like</a:t>
                      </a:r>
                      <a:r>
                        <a:rPr lang="zh-CN" altLang="en-US" sz="800" b="1" i="0" kern="1200" dirty="0">
                          <a:solidFill>
                            <a:schemeClr val="tx1"/>
                          </a:solidFill>
                          <a:latin typeface="微软雅黑" panose="020B0503020204020204" pitchFamily="34" charset="-122"/>
                          <a:ea typeface="微软雅黑" panose="020B0503020204020204" pitchFamily="34" charset="-122"/>
                          <a:cs typeface="+mn-cs"/>
                        </a:rPr>
                        <a:t>接口，实现用</a:t>
                      </a:r>
                      <a:r>
                        <a:rPr lang="en-US" altLang="zh-CN" sz="800" b="1" i="0" kern="1200" dirty="0">
                          <a:solidFill>
                            <a:schemeClr val="tx1"/>
                          </a:solidFill>
                          <a:latin typeface="微软雅黑" panose="020B0503020204020204" pitchFamily="34" charset="-122"/>
                          <a:ea typeface="微软雅黑" panose="020B0503020204020204" pitchFamily="34" charset="-122"/>
                          <a:cs typeface="+mn-cs"/>
                        </a:rPr>
                        <a:t>SQL</a:t>
                      </a:r>
                      <a:r>
                        <a:rPr lang="zh-CN" altLang="en-US" sz="800" b="1" i="0" kern="1200" dirty="0">
                          <a:solidFill>
                            <a:schemeClr val="tx1"/>
                          </a:solidFill>
                          <a:latin typeface="微软雅黑" panose="020B0503020204020204" pitchFamily="34" charset="-122"/>
                          <a:ea typeface="微软雅黑" panose="020B0503020204020204" pitchFamily="34" charset="-122"/>
                          <a:cs typeface="+mn-cs"/>
                        </a:rPr>
                        <a:t>语句驱动深度学习任务</a:t>
                      </a:r>
                      <a:endParaRPr lang="en-US" altLang="zh-CN" sz="800" b="1" i="0" kern="1200" dirty="0">
                        <a:solidFill>
                          <a:schemeClr val="tx1"/>
                        </a:solidFill>
                        <a:latin typeface="微软雅黑" panose="020B0503020204020204" pitchFamily="34" charset="-122"/>
                        <a:ea typeface="微软雅黑" panose="020B0503020204020204" pitchFamily="34" charset="-122"/>
                        <a:cs typeface="+mn-cs"/>
                      </a:endParaRPr>
                    </a:p>
                    <a:p>
                      <a:pPr marL="0" marR="0" lvl="0" indent="0" algn="l" defTabSz="1187323" rtl="0" eaLnBrk="1" fontAlgn="auto" latinLnBrk="0" hangingPunct="1">
                        <a:lnSpc>
                          <a:spcPct val="100000"/>
                        </a:lnSpc>
                        <a:spcBef>
                          <a:spcPts val="0"/>
                        </a:spcBef>
                        <a:spcAft>
                          <a:spcPts val="0"/>
                        </a:spcAft>
                        <a:buClrTx/>
                        <a:buSzTx/>
                        <a:buFontTx/>
                        <a:buNone/>
                        <a:tabLst/>
                        <a:defRPr/>
                      </a:pP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赛题背景：在数据库内进行机器学习（</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In-Database Machine Learning</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为简化起见后文用</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DB4AI</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代替）是一个新颖的工程技术方向。当前主流的</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DB4AI</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有两类实现，一类是外置的计算引擎，如</a:t>
                      </a:r>
                      <a:r>
                        <a:rPr lang="en-US" altLang="zh-CN" sz="800" b="0" i="0" kern="1200" dirty="0" err="1">
                          <a:solidFill>
                            <a:schemeClr val="tx1"/>
                          </a:solidFill>
                          <a:latin typeface="微软雅黑" panose="020B0503020204020204" pitchFamily="34" charset="-122"/>
                          <a:ea typeface="微软雅黑" panose="020B0503020204020204" pitchFamily="34" charset="-122"/>
                          <a:cs typeface="+mn-cs"/>
                        </a:rPr>
                        <a:t>SQLflow</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和</a:t>
                      </a:r>
                      <a:r>
                        <a:rPr lang="en-US" altLang="zh-CN" sz="800" b="0" i="0" kern="1200" dirty="0" err="1">
                          <a:solidFill>
                            <a:schemeClr val="tx1"/>
                          </a:solidFill>
                          <a:latin typeface="微软雅黑" panose="020B0503020204020204" pitchFamily="34" charset="-122"/>
                          <a:ea typeface="微软雅黑" panose="020B0503020204020204" pitchFamily="34" charset="-122"/>
                          <a:cs typeface="+mn-cs"/>
                        </a:rPr>
                        <a:t>MindsDB</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 </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另一类是在数据库内实现开箱即用的</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AI</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能力，如</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openGauss</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Oracle </a:t>
                      </a:r>
                      <a:r>
                        <a:rPr lang="en-US" altLang="zh-CN" sz="800" b="0" i="0" kern="1200" dirty="0" err="1">
                          <a:solidFill>
                            <a:schemeClr val="tx1"/>
                          </a:solidFill>
                          <a:latin typeface="微软雅黑" panose="020B0503020204020204" pitchFamily="34" charset="-122"/>
                          <a:ea typeface="微软雅黑" panose="020B0503020204020204" pitchFamily="34" charset="-122"/>
                          <a:cs typeface="+mn-cs"/>
                        </a:rPr>
                        <a:t>Autonomouse</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 database</a:t>
                      </a:r>
                    </a:p>
                    <a:p>
                      <a:pPr marL="0" indent="0">
                        <a:buNone/>
                      </a:pP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赛题要求：</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openGauss</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数据库内部已经支持比较完备的</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DB4AI</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功能，但是目前的算法都是以传统的统计学习方法为主，没有涉及到深度学习。能否为</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openGauss</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开发一块支持深度学习的</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SQL-like</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接口，实现用</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SQL</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语句驱动深度学习任务</a:t>
                      </a:r>
                      <a:endParaRPr lang="en-US" altLang="zh-CN" sz="800" b="0" i="0" kern="1200" dirty="0">
                        <a:solidFill>
                          <a:schemeClr val="tx1"/>
                        </a:solidFill>
                        <a:latin typeface="微软雅黑" panose="020B0503020204020204" pitchFamily="34" charset="-122"/>
                        <a:ea typeface="微软雅黑" panose="020B0503020204020204" pitchFamily="34" charset="-122"/>
                        <a:cs typeface="+mn-cs"/>
                      </a:endParaRP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3860785886"/>
                  </a:ext>
                </a:extLst>
              </a:tr>
              <a:tr h="578858">
                <a:tc vMerge="1">
                  <a:txBody>
                    <a:bodyPr/>
                    <a:lstStyle/>
                    <a:p>
                      <a:endParaRPr lang="zh-CN" altLang="en-US"/>
                    </a:p>
                  </a:txBody>
                  <a:tcPr/>
                </a:tc>
                <a:tc vMerge="1">
                  <a:txBody>
                    <a:bodyPr/>
                    <a:lstStyle/>
                    <a:p>
                      <a:endParaRPr lang="zh-CN" altLang="en-US"/>
                    </a:p>
                  </a:txBody>
                  <a:tcPr>
                    <a:lnT w="12700" cap="flat" cmpd="sng" algn="ctr">
                      <a:solidFill>
                        <a:schemeClr val="tx1"/>
                      </a:solidFill>
                      <a:prstDash val="solid"/>
                      <a:round/>
                      <a:headEnd type="none" w="med" len="med"/>
                      <a:tailEnd type="none" w="med" len="med"/>
                    </a:lnT>
                  </a:tcPr>
                </a:tc>
                <a:tc>
                  <a:txBody>
                    <a:bodyPr/>
                    <a:lstStyle/>
                    <a:p>
                      <a:pPr marL="0" indent="0">
                        <a:buNone/>
                      </a:pPr>
                      <a:r>
                        <a:rPr lang="zh-CN" altLang="en-US" sz="800" b="1" i="0" kern="1200" dirty="0">
                          <a:solidFill>
                            <a:schemeClr val="tx1"/>
                          </a:solidFill>
                          <a:latin typeface="微软雅黑" panose="020B0503020204020204" pitchFamily="34" charset="-122"/>
                          <a:ea typeface="微软雅黑" panose="020B0503020204020204" pitchFamily="34" charset="-122"/>
                          <a:cs typeface="+mn-cs"/>
                        </a:rPr>
                        <a:t>题目</a:t>
                      </a:r>
                      <a:r>
                        <a:rPr lang="en-US" altLang="zh-CN" sz="800" b="1" i="0" kern="1200" dirty="0">
                          <a:solidFill>
                            <a:schemeClr val="tx1"/>
                          </a:solidFill>
                          <a:latin typeface="微软雅黑" panose="020B0503020204020204" pitchFamily="34" charset="-122"/>
                          <a:ea typeface="微软雅黑" panose="020B0503020204020204" pitchFamily="34" charset="-122"/>
                          <a:cs typeface="+mn-cs"/>
                        </a:rPr>
                        <a:t>3</a:t>
                      </a:r>
                      <a:r>
                        <a:rPr lang="zh-CN" altLang="en-US" sz="800" b="1" i="0" kern="1200" dirty="0">
                          <a:solidFill>
                            <a:schemeClr val="tx1"/>
                          </a:solidFill>
                          <a:latin typeface="微软雅黑" panose="020B0503020204020204" pitchFamily="34" charset="-122"/>
                          <a:ea typeface="微软雅黑" panose="020B0503020204020204" pitchFamily="34" charset="-122"/>
                          <a:cs typeface="+mn-cs"/>
                        </a:rPr>
                        <a:t>：</a:t>
                      </a:r>
                      <a:r>
                        <a:rPr lang="en-US" altLang="zh-CN" sz="800" b="1" i="0" dirty="0">
                          <a:solidFill>
                            <a:schemeClr val="tx1"/>
                          </a:solidFill>
                          <a:latin typeface="微软雅黑" panose="020B0503020204020204" pitchFamily="34" charset="-122"/>
                          <a:ea typeface="微软雅黑" panose="020B0503020204020204" pitchFamily="34" charset="-122"/>
                        </a:rPr>
                        <a:t>PL/</a:t>
                      </a:r>
                      <a:r>
                        <a:rPr lang="en-US" altLang="zh-CN" sz="800" b="1" i="0" dirty="0" err="1">
                          <a:solidFill>
                            <a:schemeClr val="tx1"/>
                          </a:solidFill>
                          <a:latin typeface="微软雅黑" panose="020B0503020204020204" pitchFamily="34" charset="-122"/>
                          <a:ea typeface="微软雅黑" panose="020B0503020204020204" pitchFamily="34" charset="-122"/>
                        </a:rPr>
                        <a:t>pgSQL</a:t>
                      </a:r>
                      <a:r>
                        <a:rPr lang="zh-CN" altLang="en-US" sz="800" b="1" i="0" dirty="0">
                          <a:solidFill>
                            <a:schemeClr val="tx1"/>
                          </a:solidFill>
                          <a:latin typeface="微软雅黑" panose="020B0503020204020204" pitchFamily="34" charset="-122"/>
                          <a:ea typeface="微软雅黑" panose="020B0503020204020204" pitchFamily="34" charset="-122"/>
                        </a:rPr>
                        <a:t>支持语义检查</a:t>
                      </a:r>
                      <a:endParaRPr lang="en-US" altLang="zh-CN" sz="800" b="1" i="0" dirty="0">
                        <a:solidFill>
                          <a:schemeClr val="tx1"/>
                        </a:solidFill>
                        <a:latin typeface="微软雅黑" panose="020B0503020204020204" pitchFamily="34" charset="-122"/>
                        <a:ea typeface="微软雅黑" panose="020B0503020204020204" pitchFamily="34" charset="-122"/>
                      </a:endParaRPr>
                    </a:p>
                    <a:p>
                      <a:pPr marL="0" indent="0">
                        <a:buNone/>
                      </a:pP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赛题背景：</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openGauss</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目前创建存储过程时只校验语法，不会校验语义，容易出现存储过程创建成功却调用失败的现象。</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Oracle</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编译存储过程时会对存储过程的语义做检查，</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PostgreSQL</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也有</a:t>
                      </a:r>
                      <a:r>
                        <a:rPr lang="en-US" altLang="zh-CN" sz="800" b="0" i="0" kern="1200" dirty="0" err="1">
                          <a:solidFill>
                            <a:schemeClr val="tx1"/>
                          </a:solidFill>
                          <a:latin typeface="微软雅黑" panose="020B0503020204020204" pitchFamily="34" charset="-122"/>
                          <a:ea typeface="微软雅黑" panose="020B0503020204020204" pitchFamily="34" charset="-122"/>
                          <a:cs typeface="+mn-cs"/>
                        </a:rPr>
                        <a:t>plpgsql_check</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插件实现类似的功能</a:t>
                      </a:r>
                      <a:endParaRPr lang="en-US" altLang="zh-CN" sz="800" b="0" i="0" kern="1200" dirty="0">
                        <a:solidFill>
                          <a:schemeClr val="tx1"/>
                        </a:solidFill>
                        <a:latin typeface="微软雅黑" panose="020B0503020204020204" pitchFamily="34" charset="-122"/>
                        <a:ea typeface="微软雅黑" panose="020B0503020204020204" pitchFamily="34" charset="-122"/>
                        <a:cs typeface="+mn-cs"/>
                      </a:endParaRPr>
                    </a:p>
                    <a:p>
                      <a:pPr marL="0" indent="0" algn="l" defTabSz="1187323" rtl="0" eaLnBrk="1" latinLnBrk="0" hangingPunct="1">
                        <a:buNone/>
                      </a:pP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赛题要求：通过</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openGauss</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实现语义检查功能</a:t>
                      </a:r>
                      <a:endParaRPr lang="en-US" altLang="zh-CN" sz="800" b="0" i="0" kern="1200" dirty="0">
                        <a:solidFill>
                          <a:schemeClr val="tx1"/>
                        </a:solidFill>
                        <a:latin typeface="微软雅黑" panose="020B0503020204020204" pitchFamily="34" charset="-122"/>
                        <a:ea typeface="微软雅黑" panose="020B0503020204020204" pitchFamily="34" charset="-122"/>
                        <a:cs typeface="+mn-cs"/>
                      </a:endParaRP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53170978"/>
                  </a:ext>
                </a:extLst>
              </a:tr>
              <a:tr h="822603">
                <a:tc vMerge="1">
                  <a:txBody>
                    <a:bodyPr/>
                    <a:lstStyle/>
                    <a:p>
                      <a:endParaRPr lang="zh-CN" altLang="en-US"/>
                    </a:p>
                  </a:txBody>
                  <a:tcPr/>
                </a:tc>
                <a:tc vMerge="1">
                  <a:txBody>
                    <a:bodyPr/>
                    <a:lstStyle/>
                    <a:p>
                      <a:pPr algn="ctr"/>
                      <a:endParaRPr lang="zh-CN" altLang="en-US" sz="1000" b="1" i="0" dirty="0">
                        <a:solidFill>
                          <a:srgbClr val="FF0000"/>
                        </a:solidFill>
                        <a:latin typeface="微软雅黑" panose="020B0503020204020204" pitchFamily="34" charset="-122"/>
                        <a:ea typeface="微软雅黑" panose="020B0503020204020204" pitchFamily="34" charset="-122"/>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187323" rtl="0" eaLnBrk="1" fontAlgn="auto" latinLnBrk="0" hangingPunct="1">
                        <a:lnSpc>
                          <a:spcPct val="100000"/>
                        </a:lnSpc>
                        <a:spcBef>
                          <a:spcPts val="0"/>
                        </a:spcBef>
                        <a:spcAft>
                          <a:spcPts val="0"/>
                        </a:spcAft>
                        <a:buClrTx/>
                        <a:buSzTx/>
                        <a:buFontTx/>
                        <a:buNone/>
                        <a:tabLst/>
                        <a:defRPr/>
                      </a:pPr>
                      <a:r>
                        <a:rPr lang="zh-CN" altLang="en-US" sz="800" b="1" i="0" kern="1200" dirty="0">
                          <a:solidFill>
                            <a:schemeClr val="tx1"/>
                          </a:solidFill>
                          <a:latin typeface="微软雅黑" panose="020B0503020204020204" pitchFamily="34" charset="-122"/>
                          <a:ea typeface="微软雅黑" panose="020B0503020204020204" pitchFamily="34" charset="-122"/>
                          <a:cs typeface="+mn-cs"/>
                        </a:rPr>
                        <a:t>题目</a:t>
                      </a:r>
                      <a:r>
                        <a:rPr lang="en-US" altLang="zh-CN" sz="800" b="1" i="0" kern="1200" dirty="0">
                          <a:solidFill>
                            <a:schemeClr val="tx1"/>
                          </a:solidFill>
                          <a:latin typeface="微软雅黑" panose="020B0503020204020204" pitchFamily="34" charset="-122"/>
                          <a:ea typeface="微软雅黑" panose="020B0503020204020204" pitchFamily="34" charset="-122"/>
                          <a:cs typeface="+mn-cs"/>
                        </a:rPr>
                        <a:t>4</a:t>
                      </a:r>
                      <a:r>
                        <a:rPr lang="zh-CN" altLang="en-US" sz="800" b="1" i="0" kern="1200" dirty="0">
                          <a:solidFill>
                            <a:schemeClr val="tx1"/>
                          </a:solidFill>
                          <a:latin typeface="微软雅黑" panose="020B0503020204020204" pitchFamily="34" charset="-122"/>
                          <a:ea typeface="微软雅黑" panose="020B0503020204020204" pitchFamily="34" charset="-122"/>
                          <a:cs typeface="+mn-cs"/>
                        </a:rPr>
                        <a:t>：扩展</a:t>
                      </a:r>
                      <a:r>
                        <a:rPr lang="en-US" altLang="zh-CN" sz="800" b="1" i="0" kern="1200" dirty="0">
                          <a:solidFill>
                            <a:schemeClr val="tx1"/>
                          </a:solidFill>
                          <a:latin typeface="微软雅黑" panose="020B0503020204020204" pitchFamily="34" charset="-122"/>
                          <a:ea typeface="微软雅黑" panose="020B0503020204020204" pitchFamily="34" charset="-122"/>
                          <a:cs typeface="+mn-cs"/>
                        </a:rPr>
                        <a:t>openGauss</a:t>
                      </a:r>
                      <a:r>
                        <a:rPr lang="zh-CN" altLang="en-US" sz="800" b="1" i="0" kern="1200" dirty="0">
                          <a:solidFill>
                            <a:schemeClr val="tx1"/>
                          </a:solidFill>
                          <a:latin typeface="微软雅黑" panose="020B0503020204020204" pitchFamily="34" charset="-122"/>
                          <a:ea typeface="微软雅黑" panose="020B0503020204020204" pitchFamily="34" charset="-122"/>
                          <a:cs typeface="+mn-cs"/>
                        </a:rPr>
                        <a:t>功能，如数据治理功能等</a:t>
                      </a:r>
                      <a:endParaRPr lang="en-US" altLang="zh-CN" sz="800" b="1" i="0" kern="1200" dirty="0">
                        <a:solidFill>
                          <a:schemeClr val="tx1"/>
                        </a:solidFill>
                        <a:latin typeface="微软雅黑" panose="020B0503020204020204" pitchFamily="34" charset="-122"/>
                        <a:ea typeface="微软雅黑" panose="020B0503020204020204" pitchFamily="34" charset="-122"/>
                        <a:cs typeface="+mn-cs"/>
                      </a:endParaRPr>
                    </a:p>
                    <a:p>
                      <a:pPr marL="0" marR="0" lvl="0" indent="0" algn="l" defTabSz="1187323" rtl="0" eaLnBrk="1" fontAlgn="auto" latinLnBrk="0" hangingPunct="1">
                        <a:lnSpc>
                          <a:spcPct val="100000"/>
                        </a:lnSpc>
                        <a:spcBef>
                          <a:spcPts val="0"/>
                        </a:spcBef>
                        <a:spcAft>
                          <a:spcPts val="0"/>
                        </a:spcAft>
                        <a:buClrTx/>
                        <a:buSzTx/>
                        <a:buFontTx/>
                        <a:buNone/>
                        <a:tabLst/>
                        <a:defRPr/>
                      </a:pP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赛题背景：在应用中，关系数据中可能需要在字段数据内再嵌入具有结构信息的数据（目前</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openGauss</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已经支持：</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XML</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类型，</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JSON/JSONB</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类型等，数据类型支持情况可以参考：</a:t>
                      </a:r>
                      <a:r>
                        <a:rPr lang="en-US" altLang="zh-CN" sz="800" b="0" i="0" kern="1200" dirty="0">
                          <a:solidFill>
                            <a:schemeClr val="tx1"/>
                          </a:solidFill>
                          <a:latin typeface="微软雅黑" panose="020B0503020204020204" pitchFamily="34" charset="-122"/>
                          <a:ea typeface="微软雅黑" panose="020B0503020204020204" pitchFamily="34" charset="-122"/>
                          <a:cs typeface="+mn-cs"/>
                          <a:hlinkClick r:id="rId3"/>
                        </a:rPr>
                        <a:t>https://docs.opengauss.org/zh/docs/latest/docs/SQLReference/%E6%95%B0%E6%8D%AE%E7%B1%BB%E5%9E%8B.html</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或者这些数据具有一定的质量问题，并不符合严格的常规数据类型定义。用户在执行数据导入时可能只能选择采用文本方式导入或在数据库之外先执行数据清洗后再导入，而对于导入的数据也可能有标准操作符之外的运算需求（如相似性连接）</a:t>
                      </a:r>
                      <a:endParaRPr lang="en-US" altLang="zh-CN" sz="800" b="0" i="0" kern="1200" dirty="0">
                        <a:solidFill>
                          <a:schemeClr val="tx1"/>
                        </a:solidFill>
                        <a:latin typeface="微软雅黑" panose="020B0503020204020204" pitchFamily="34" charset="-122"/>
                        <a:ea typeface="微软雅黑" panose="020B0503020204020204" pitchFamily="34" charset="-122"/>
                        <a:cs typeface="+mn-cs"/>
                      </a:endParaRPr>
                    </a:p>
                    <a:p>
                      <a:pPr marL="0" indent="0" algn="l" defTabSz="1187323" rtl="0" eaLnBrk="1" latinLnBrk="0" hangingPunct="1">
                        <a:buNone/>
                      </a:pP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赛题要求：在</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openGauss</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数据库内容通过扩展数据类型、操作符、索引结构等方法，使数据库可以支持更广泛的数据类型，或者低质数据，同时支持在这些数据上使用自定义运算符执行复杂操作，如对低质数据执行数据清洗、数据相似性匹配或连接等操作</a:t>
                      </a:r>
                      <a:endParaRPr lang="en-US" altLang="zh-CN" sz="800" b="0" i="0" kern="1200" dirty="0">
                        <a:solidFill>
                          <a:schemeClr val="tx1"/>
                        </a:solidFill>
                        <a:latin typeface="微软雅黑" panose="020B0503020204020204" pitchFamily="34" charset="-122"/>
                        <a:ea typeface="微软雅黑" panose="020B0503020204020204" pitchFamily="34" charset="-122"/>
                        <a:cs typeface="+mn-cs"/>
                      </a:endParaRP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lvl="0" algn="l" fontAlgn="ctr"/>
                      <a:endParaRPr lang="zh-CN" altLang="en-US" sz="90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398420"/>
                  </a:ext>
                </a:extLst>
              </a:tr>
              <a:tr h="503070">
                <a:tc vMerge="1">
                  <a:txBody>
                    <a:bodyPr/>
                    <a:lstStyle/>
                    <a:p>
                      <a:pPr algn="ctr"/>
                      <a:endParaRPr lang="zh-CN" altLang="en-US" sz="1000" b="1" i="0" dirty="0">
                        <a:solidFill>
                          <a:schemeClr val="tx1"/>
                        </a:solidFill>
                        <a:latin typeface="微软雅黑" panose="020B0503020204020204" pitchFamily="34" charset="-122"/>
                        <a:ea typeface="微软雅黑" panose="020B0503020204020204" pitchFamily="34" charset="-122"/>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zh-CN" altLang="en-US" sz="1000" b="1" i="0" dirty="0">
                        <a:solidFill>
                          <a:schemeClr val="tx1"/>
                        </a:solidFill>
                        <a:latin typeface="微软雅黑" panose="020B0503020204020204" pitchFamily="34" charset="-122"/>
                        <a:ea typeface="微软雅黑" panose="020B0503020204020204" pitchFamily="34" charset="-122"/>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187323" rtl="0" eaLnBrk="1" fontAlgn="auto" latinLnBrk="0" hangingPunct="1">
                        <a:lnSpc>
                          <a:spcPct val="100000"/>
                        </a:lnSpc>
                        <a:spcBef>
                          <a:spcPts val="0"/>
                        </a:spcBef>
                        <a:spcAft>
                          <a:spcPts val="0"/>
                        </a:spcAft>
                        <a:buClrTx/>
                        <a:buSzTx/>
                        <a:buFontTx/>
                        <a:buNone/>
                        <a:tabLst/>
                        <a:defRPr/>
                      </a:pPr>
                      <a:r>
                        <a:rPr lang="zh-CN" altLang="en-US" sz="800" b="1" i="0" kern="1200" dirty="0">
                          <a:solidFill>
                            <a:srgbClr val="FF0000"/>
                          </a:solidFill>
                          <a:latin typeface="微软雅黑" panose="020B0503020204020204" pitchFamily="34" charset="-122"/>
                          <a:ea typeface="微软雅黑" panose="020B0503020204020204" pitchFamily="34" charset="-122"/>
                          <a:cs typeface="+mn-cs"/>
                        </a:rPr>
                        <a:t>题目</a:t>
                      </a:r>
                      <a:r>
                        <a:rPr lang="en-US" altLang="zh-CN" sz="800" b="1" i="0" kern="1200" dirty="0">
                          <a:solidFill>
                            <a:srgbClr val="FF0000"/>
                          </a:solidFill>
                          <a:latin typeface="微软雅黑" panose="020B0503020204020204" pitchFamily="34" charset="-122"/>
                          <a:ea typeface="微软雅黑" panose="020B0503020204020204" pitchFamily="34" charset="-122"/>
                          <a:cs typeface="+mn-cs"/>
                        </a:rPr>
                        <a:t>5</a:t>
                      </a:r>
                      <a:r>
                        <a:rPr lang="zh-CN" altLang="en-US" sz="800" b="1" i="0" kern="1200" dirty="0">
                          <a:solidFill>
                            <a:srgbClr val="FF0000"/>
                          </a:solidFill>
                          <a:latin typeface="微软雅黑" panose="020B0503020204020204" pitchFamily="34" charset="-122"/>
                          <a:ea typeface="微软雅黑" panose="020B0503020204020204" pitchFamily="34" charset="-122"/>
                          <a:cs typeface="+mn-cs"/>
                        </a:rPr>
                        <a:t>：基于</a:t>
                      </a:r>
                      <a:r>
                        <a:rPr lang="en-US" altLang="zh-CN" sz="800" b="1" i="0" kern="1200" dirty="0">
                          <a:solidFill>
                            <a:srgbClr val="FF0000"/>
                          </a:solidFill>
                          <a:latin typeface="微软雅黑" panose="020B0503020204020204" pitchFamily="34" charset="-122"/>
                          <a:ea typeface="微软雅黑" panose="020B0503020204020204" pitchFamily="34" charset="-122"/>
                          <a:cs typeface="+mn-cs"/>
                        </a:rPr>
                        <a:t>openGauss </a:t>
                      </a:r>
                      <a:r>
                        <a:rPr lang="zh-CN" altLang="en-US" sz="800" b="1" i="0" kern="1200" dirty="0">
                          <a:solidFill>
                            <a:srgbClr val="FF0000"/>
                          </a:solidFill>
                          <a:latin typeface="微软雅黑" panose="020B0503020204020204" pitchFamily="34" charset="-122"/>
                          <a:ea typeface="微软雅黑" panose="020B0503020204020204" pitchFamily="34" charset="-122"/>
                          <a:cs typeface="+mn-cs"/>
                        </a:rPr>
                        <a:t>开源数据库的实践创新（开放性命题）</a:t>
                      </a:r>
                      <a:endParaRPr lang="en-US" altLang="zh-CN" sz="800" b="1" i="0" kern="1200" dirty="0">
                        <a:solidFill>
                          <a:srgbClr val="FF0000"/>
                        </a:solidFill>
                        <a:latin typeface="微软雅黑" panose="020B0503020204020204" pitchFamily="34" charset="-122"/>
                        <a:ea typeface="微软雅黑" panose="020B0503020204020204" pitchFamily="34" charset="-122"/>
                        <a:cs typeface="+mn-cs"/>
                      </a:endParaRPr>
                    </a:p>
                    <a:p>
                      <a:pPr marL="0" marR="0" lvl="0" indent="0" algn="l" defTabSz="1187323" rtl="0" eaLnBrk="1" fontAlgn="auto" latinLnBrk="0" hangingPunct="1">
                        <a:lnSpc>
                          <a:spcPct val="100000"/>
                        </a:lnSpc>
                        <a:spcBef>
                          <a:spcPts val="0"/>
                        </a:spcBef>
                        <a:spcAft>
                          <a:spcPts val="0"/>
                        </a:spcAft>
                        <a:buClrTx/>
                        <a:buSzTx/>
                        <a:buFontTx/>
                        <a:buNone/>
                        <a:tabLst/>
                        <a:defRPr/>
                      </a:pP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围绕</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openGauss</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数据库的内核、云原生、分布式、嵌入式、</a:t>
                      </a:r>
                      <a:r>
                        <a:rPr lang="zh-CN" altLang="en-US" sz="800" b="0" i="0" kern="1200" noProof="0" dirty="0">
                          <a:solidFill>
                            <a:schemeClr val="tx1"/>
                          </a:solidFill>
                          <a:latin typeface="微软雅黑" panose="020B0503020204020204" pitchFamily="34" charset="-122"/>
                          <a:ea typeface="微软雅黑" panose="020B0503020204020204" pitchFamily="34" charset="-122"/>
                          <a:cs typeface="+mn-cs"/>
                        </a:rPr>
                        <a:t>图、流、时序、兼容性、安全、</a:t>
                      </a:r>
                      <a:r>
                        <a:rPr lang="en-US" altLang="zh-CN" sz="800" b="0" i="0" kern="1200" noProof="0" dirty="0">
                          <a:solidFill>
                            <a:schemeClr val="tx1"/>
                          </a:solidFill>
                          <a:latin typeface="微软雅黑" panose="020B0503020204020204" pitchFamily="34" charset="-122"/>
                          <a:ea typeface="微软雅黑" panose="020B0503020204020204" pitchFamily="34" charset="-122"/>
                          <a:cs typeface="+mn-cs"/>
                        </a:rPr>
                        <a:t>AI</a:t>
                      </a:r>
                      <a:r>
                        <a:rPr lang="zh-CN" altLang="en-US" sz="800" b="0" i="0" kern="1200" noProof="0" dirty="0">
                          <a:solidFill>
                            <a:schemeClr val="tx1"/>
                          </a:solidFill>
                          <a:latin typeface="微软雅黑" panose="020B0503020204020204" pitchFamily="34" charset="-122"/>
                          <a:ea typeface="微软雅黑" panose="020B0503020204020204" pitchFamily="34" charset="-122"/>
                          <a:cs typeface="+mn-cs"/>
                        </a:rPr>
                        <a:t>等技术方向，在</a:t>
                      </a:r>
                      <a:r>
                        <a:rPr lang="en-US" altLang="zh-CN" sz="800" b="0" i="0" kern="1200" noProof="0" dirty="0">
                          <a:solidFill>
                            <a:schemeClr val="tx1"/>
                          </a:solidFill>
                          <a:latin typeface="微软雅黑" panose="020B0503020204020204" pitchFamily="34" charset="-122"/>
                          <a:ea typeface="微软雅黑" panose="020B0503020204020204" pitchFamily="34" charset="-122"/>
                          <a:cs typeface="+mn-cs"/>
                        </a:rPr>
                        <a:t>openGauss</a:t>
                      </a:r>
                      <a:r>
                        <a:rPr lang="zh-CN" altLang="en-US" sz="800" b="0" i="0" kern="1200" noProof="0" dirty="0">
                          <a:solidFill>
                            <a:schemeClr val="tx1"/>
                          </a:solidFill>
                          <a:latin typeface="微软雅黑" panose="020B0503020204020204" pitchFamily="34" charset="-122"/>
                          <a:ea typeface="微软雅黑" panose="020B0503020204020204" pitchFamily="34" charset="-122"/>
                          <a:cs typeface="+mn-cs"/>
                        </a:rPr>
                        <a:t>社区孵化原创开源创新项目。</a:t>
                      </a:r>
                      <a:endParaRPr lang="zh-CN" altLang="en-US" sz="800" b="0" i="0" kern="1200" dirty="0">
                        <a:solidFill>
                          <a:schemeClr val="tx1"/>
                        </a:solidFill>
                        <a:latin typeface="微软雅黑" panose="020B0503020204020204" pitchFamily="34" charset="-122"/>
                        <a:ea typeface="微软雅黑" panose="020B0503020204020204" pitchFamily="34" charset="-122"/>
                        <a:cs typeface="+mn-cs"/>
                      </a:endParaRP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943720"/>
                  </a:ext>
                </a:extLst>
              </a:tr>
            </a:tbl>
          </a:graphicData>
        </a:graphic>
      </p:graphicFrame>
      <p:graphicFrame>
        <p:nvGraphicFramePr>
          <p:cNvPr id="2" name="对象 1">
            <a:extLst>
              <a:ext uri="{FF2B5EF4-FFF2-40B4-BE49-F238E27FC236}">
                <a16:creationId xmlns:a16="http://schemas.microsoft.com/office/drawing/2014/main" id="{D290D3FE-D2BE-4A9D-B3EA-AC2AC6288129}"/>
              </a:ext>
            </a:extLst>
          </p:cNvPr>
          <p:cNvGraphicFramePr>
            <a:graphicFrameLocks noChangeAspect="1"/>
          </p:cNvGraphicFramePr>
          <p:nvPr>
            <p:extLst>
              <p:ext uri="{D42A27DB-BD31-4B8C-83A1-F6EECF244321}">
                <p14:modId xmlns:p14="http://schemas.microsoft.com/office/powerpoint/2010/main" val="209852023"/>
              </p:ext>
            </p:extLst>
          </p:nvPr>
        </p:nvGraphicFramePr>
        <p:xfrm>
          <a:off x="10598281" y="2409806"/>
          <a:ext cx="1183582" cy="1019195"/>
        </p:xfrm>
        <a:graphic>
          <a:graphicData uri="http://schemas.openxmlformats.org/presentationml/2006/ole">
            <mc:AlternateContent xmlns:mc="http://schemas.openxmlformats.org/markup-compatibility/2006">
              <mc:Choice xmlns:v="urn:schemas-microsoft-com:vml" Requires="v">
                <p:oleObj name="Worksheet" showAsIcon="1" r:id="rId4" imgW="914400" imgH="787320" progId="Excel.Sheet.12">
                  <p:embed/>
                </p:oleObj>
              </mc:Choice>
              <mc:Fallback>
                <p:oleObj name="Worksheet" showAsIcon="1" r:id="rId4" imgW="914400" imgH="787320" progId="Excel.Sheet.12">
                  <p:embed/>
                  <p:pic>
                    <p:nvPicPr>
                      <p:cNvPr id="2" name="对象 1">
                        <a:extLst>
                          <a:ext uri="{FF2B5EF4-FFF2-40B4-BE49-F238E27FC236}">
                            <a16:creationId xmlns:a16="http://schemas.microsoft.com/office/drawing/2014/main" id="{D290D3FE-D2BE-4A9D-B3EA-AC2AC6288129}"/>
                          </a:ext>
                        </a:extLst>
                      </p:cNvPr>
                      <p:cNvPicPr/>
                      <p:nvPr/>
                    </p:nvPicPr>
                    <p:blipFill>
                      <a:blip r:embed="rId5"/>
                      <a:stretch>
                        <a:fillRect/>
                      </a:stretch>
                    </p:blipFill>
                    <p:spPr>
                      <a:xfrm>
                        <a:off x="10598281" y="2409806"/>
                        <a:ext cx="1183582" cy="101919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C2EB1717-6EB4-49E8-BDFA-EBC3F5EB907B}"/>
              </a:ext>
            </a:extLst>
          </p:cNvPr>
          <p:cNvGraphicFramePr>
            <a:graphicFrameLocks noChangeAspect="1"/>
          </p:cNvGraphicFramePr>
          <p:nvPr>
            <p:extLst>
              <p:ext uri="{D42A27DB-BD31-4B8C-83A1-F6EECF244321}">
                <p14:modId xmlns:p14="http://schemas.microsoft.com/office/powerpoint/2010/main" val="3546336270"/>
              </p:ext>
            </p:extLst>
          </p:nvPr>
        </p:nvGraphicFramePr>
        <p:xfrm>
          <a:off x="10642640" y="4053258"/>
          <a:ext cx="1094865" cy="942800"/>
        </p:xfrm>
        <a:graphic>
          <a:graphicData uri="http://schemas.openxmlformats.org/presentationml/2006/ole">
            <mc:AlternateContent xmlns:mc="http://schemas.openxmlformats.org/markup-compatibility/2006">
              <mc:Choice xmlns:v="urn:schemas-microsoft-com:vml" Requires="v">
                <p:oleObj name="Document" showAsIcon="1" r:id="rId6" imgW="914400" imgH="787320" progId="Word.Document.12">
                  <p:embed/>
                </p:oleObj>
              </mc:Choice>
              <mc:Fallback>
                <p:oleObj name="Document" showAsIcon="1" r:id="rId6" imgW="914400" imgH="787320" progId="Word.Document.12">
                  <p:embed/>
                  <p:pic>
                    <p:nvPicPr>
                      <p:cNvPr id="3" name="对象 2">
                        <a:extLst>
                          <a:ext uri="{FF2B5EF4-FFF2-40B4-BE49-F238E27FC236}">
                            <a16:creationId xmlns:a16="http://schemas.microsoft.com/office/drawing/2014/main" id="{C2EB1717-6EB4-49E8-BDFA-EBC3F5EB907B}"/>
                          </a:ext>
                        </a:extLst>
                      </p:cNvPr>
                      <p:cNvPicPr/>
                      <p:nvPr/>
                    </p:nvPicPr>
                    <p:blipFill>
                      <a:blip r:embed="rId7"/>
                      <a:stretch>
                        <a:fillRect/>
                      </a:stretch>
                    </p:blipFill>
                    <p:spPr>
                      <a:xfrm>
                        <a:off x="10642640" y="4053258"/>
                        <a:ext cx="1094865" cy="942800"/>
                      </a:xfrm>
                      <a:prstGeom prst="rect">
                        <a:avLst/>
                      </a:prstGeom>
                    </p:spPr>
                  </p:pic>
                </p:oleObj>
              </mc:Fallback>
            </mc:AlternateContent>
          </a:graphicData>
        </a:graphic>
      </p:graphicFrame>
      <p:sp>
        <p:nvSpPr>
          <p:cNvPr id="6" name="矩形 5">
            <a:extLst>
              <a:ext uri="{FF2B5EF4-FFF2-40B4-BE49-F238E27FC236}">
                <a16:creationId xmlns:a16="http://schemas.microsoft.com/office/drawing/2014/main" id="{81BD65BB-86F9-46E5-8A09-AFD18B51E9D5}"/>
              </a:ext>
            </a:extLst>
          </p:cNvPr>
          <p:cNvSpPr/>
          <p:nvPr/>
        </p:nvSpPr>
        <p:spPr>
          <a:xfrm>
            <a:off x="243074" y="6599962"/>
            <a:ext cx="2863768" cy="261508"/>
          </a:xfrm>
          <a:prstGeom prst="rect">
            <a:avLst/>
          </a:prstGeom>
        </p:spPr>
        <p:txBody>
          <a:bodyPr wrap="none">
            <a:spAutoFit/>
          </a:bodyPr>
          <a:lstStyle/>
          <a:p>
            <a:pPr defTabSz="914112"/>
            <a:r>
              <a:rPr lang="zh-CN" altLang="en-US" sz="1100" dirty="0">
                <a:solidFill>
                  <a:srgbClr val="94070A"/>
                </a:solidFill>
                <a:latin typeface="微软雅黑" panose="020B0503020204020204" pitchFamily="34" charset="-122"/>
                <a:ea typeface="微软雅黑" panose="020B0503020204020204" pitchFamily="34" charset="-122"/>
              </a:rPr>
              <a:t>备注：每支参赛团队只能选择一道题目参赛</a:t>
            </a:r>
            <a:endParaRPr lang="zh-CN" altLang="en-US" sz="1100" dirty="0">
              <a:solidFill>
                <a:srgbClr val="94070A"/>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953076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27">
            <a:extLst>
              <a:ext uri="{FF2B5EF4-FFF2-40B4-BE49-F238E27FC236}">
                <a16:creationId xmlns:a16="http://schemas.microsoft.com/office/drawing/2014/main" id="{D8D43D0C-EA19-4D9D-AD6C-0A3535ACD97C}"/>
              </a:ext>
            </a:extLst>
          </p:cNvPr>
          <p:cNvSpPr txBox="1">
            <a:spLocks/>
          </p:cNvSpPr>
          <p:nvPr/>
        </p:nvSpPr>
        <p:spPr bwMode="auto">
          <a:xfrm>
            <a:off x="4190587" y="103405"/>
            <a:ext cx="4656233" cy="50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672898" rtl="0" fontAlgn="base">
              <a:spcBef>
                <a:spcPct val="0"/>
              </a:spcBef>
              <a:spcAft>
                <a:spcPct val="0"/>
              </a:spcAft>
              <a:defRPr sz="2799" b="1">
                <a:solidFill>
                  <a:schemeClr val="tx2"/>
                </a:solidFill>
                <a:latin typeface="微软雅黑" pitchFamily="34" charset="-122"/>
                <a:ea typeface="微软雅黑" pitchFamily="34" charset="-122"/>
                <a:cs typeface="+mj-cs"/>
              </a:defRPr>
            </a:lvl1pPr>
            <a:lvl2pPr algn="l" defTabSz="672898" rtl="0" fontAlgn="base">
              <a:spcBef>
                <a:spcPct val="0"/>
              </a:spcBef>
              <a:spcAft>
                <a:spcPct val="0"/>
              </a:spcAft>
              <a:defRPr sz="2799">
                <a:solidFill>
                  <a:srgbClr val="990000"/>
                </a:solidFill>
                <a:latin typeface="Arial" panose="020B0604020202020204" pitchFamily="34" charset="0"/>
                <a:ea typeface="黑体" pitchFamily="2" charset="-122"/>
              </a:defRPr>
            </a:lvl2pPr>
            <a:lvl3pPr algn="l" defTabSz="672898" rtl="0" fontAlgn="base">
              <a:spcBef>
                <a:spcPct val="0"/>
              </a:spcBef>
              <a:spcAft>
                <a:spcPct val="0"/>
              </a:spcAft>
              <a:defRPr sz="2799">
                <a:solidFill>
                  <a:srgbClr val="990000"/>
                </a:solidFill>
                <a:latin typeface="Arial" panose="020B0604020202020204" pitchFamily="34" charset="0"/>
                <a:ea typeface="黑体" pitchFamily="2" charset="-122"/>
              </a:defRPr>
            </a:lvl3pPr>
            <a:lvl4pPr algn="l" defTabSz="672898" rtl="0" fontAlgn="base">
              <a:spcBef>
                <a:spcPct val="0"/>
              </a:spcBef>
              <a:spcAft>
                <a:spcPct val="0"/>
              </a:spcAft>
              <a:defRPr sz="2799">
                <a:solidFill>
                  <a:srgbClr val="990000"/>
                </a:solidFill>
                <a:latin typeface="Arial" panose="020B0604020202020204" pitchFamily="34" charset="0"/>
                <a:ea typeface="黑体" pitchFamily="2" charset="-122"/>
              </a:defRPr>
            </a:lvl4pPr>
            <a:lvl5pPr algn="l" defTabSz="672898" rtl="0" fontAlgn="base">
              <a:spcBef>
                <a:spcPct val="0"/>
              </a:spcBef>
              <a:spcAft>
                <a:spcPct val="0"/>
              </a:spcAft>
              <a:defRPr sz="2799">
                <a:solidFill>
                  <a:srgbClr val="990000"/>
                </a:solidFill>
                <a:latin typeface="Arial" panose="020B0604020202020204" pitchFamily="34" charset="0"/>
                <a:ea typeface="黑体" pitchFamily="2" charset="-122"/>
              </a:defRPr>
            </a:lvl5pPr>
            <a:lvl6pPr marL="383796" algn="l" defTabSz="672975" rtl="0" eaLnBrk="1" fontAlgn="base" hangingPunct="1">
              <a:spcBef>
                <a:spcPct val="0"/>
              </a:spcBef>
              <a:spcAft>
                <a:spcPct val="0"/>
              </a:spcAft>
              <a:defRPr sz="2899">
                <a:solidFill>
                  <a:srgbClr val="990000"/>
                </a:solidFill>
                <a:latin typeface="Trebuchet MS" pitchFamily="34" charset="0"/>
                <a:ea typeface="黑体" pitchFamily="2" charset="-122"/>
              </a:defRPr>
            </a:lvl6pPr>
            <a:lvl7pPr marL="767592" algn="l" defTabSz="672975" rtl="0" eaLnBrk="1" fontAlgn="base" hangingPunct="1">
              <a:spcBef>
                <a:spcPct val="0"/>
              </a:spcBef>
              <a:spcAft>
                <a:spcPct val="0"/>
              </a:spcAft>
              <a:defRPr sz="2899">
                <a:solidFill>
                  <a:srgbClr val="990000"/>
                </a:solidFill>
                <a:latin typeface="Trebuchet MS" pitchFamily="34" charset="0"/>
                <a:ea typeface="黑体" pitchFamily="2" charset="-122"/>
              </a:defRPr>
            </a:lvl7pPr>
            <a:lvl8pPr marL="1151387" algn="l" defTabSz="672975" rtl="0" eaLnBrk="1" fontAlgn="base" hangingPunct="1">
              <a:spcBef>
                <a:spcPct val="0"/>
              </a:spcBef>
              <a:spcAft>
                <a:spcPct val="0"/>
              </a:spcAft>
              <a:defRPr sz="2899">
                <a:solidFill>
                  <a:srgbClr val="990000"/>
                </a:solidFill>
                <a:latin typeface="Trebuchet MS" pitchFamily="34" charset="0"/>
                <a:ea typeface="黑体" pitchFamily="2" charset="-122"/>
              </a:defRPr>
            </a:lvl8pPr>
            <a:lvl9pPr marL="1535182" algn="l" defTabSz="672975" rtl="0" eaLnBrk="1" fontAlgn="base" hangingPunct="1">
              <a:spcBef>
                <a:spcPct val="0"/>
              </a:spcBef>
              <a:spcAft>
                <a:spcPct val="0"/>
              </a:spcAft>
              <a:defRPr sz="2899">
                <a:solidFill>
                  <a:srgbClr val="990000"/>
                </a:solidFill>
                <a:latin typeface="Trebuchet MS" pitchFamily="34" charset="0"/>
                <a:ea typeface="黑体" pitchFamily="2" charset="-122"/>
              </a:defRPr>
            </a:lvl9pPr>
          </a:lstStyle>
          <a:p>
            <a:pPr defTabSz="672629">
              <a:defRPr/>
            </a:pPr>
            <a:r>
              <a:rPr lang="zh-CN" altLang="en-US" sz="2399" dirty="0">
                <a:solidFill>
                  <a:srgbClr val="94070A"/>
                </a:solidFill>
              </a:rPr>
              <a:t>高校赛：</a:t>
            </a:r>
            <a:r>
              <a:rPr lang="en-US" altLang="zh-CN" sz="2399" dirty="0">
                <a:solidFill>
                  <a:srgbClr val="94070A"/>
                </a:solidFill>
              </a:rPr>
              <a:t>openEuler</a:t>
            </a:r>
            <a:r>
              <a:rPr lang="zh-CN" altLang="en-US" sz="2399" dirty="0">
                <a:solidFill>
                  <a:srgbClr val="94070A"/>
                </a:solidFill>
              </a:rPr>
              <a:t>开源创新赛道</a:t>
            </a:r>
          </a:p>
        </p:txBody>
      </p:sp>
      <p:graphicFrame>
        <p:nvGraphicFramePr>
          <p:cNvPr id="4" name="表格 3">
            <a:extLst>
              <a:ext uri="{FF2B5EF4-FFF2-40B4-BE49-F238E27FC236}">
                <a16:creationId xmlns:a16="http://schemas.microsoft.com/office/drawing/2014/main" id="{65FF80EB-0D7F-457D-AF90-B3EB43D80CBF}"/>
              </a:ext>
            </a:extLst>
          </p:cNvPr>
          <p:cNvGraphicFramePr>
            <a:graphicFrameLocks noGrp="1"/>
          </p:cNvGraphicFramePr>
          <p:nvPr/>
        </p:nvGraphicFramePr>
        <p:xfrm>
          <a:off x="418687" y="563636"/>
          <a:ext cx="11095466" cy="5939360"/>
        </p:xfrm>
        <a:graphic>
          <a:graphicData uri="http://schemas.openxmlformats.org/drawingml/2006/table">
            <a:tbl>
              <a:tblPr firstRow="1" bandRow="1">
                <a:tableStyleId>{72833802-FEF1-4C79-8D5D-14CF1EAF98D9}</a:tableStyleId>
              </a:tblPr>
              <a:tblGrid>
                <a:gridCol w="628405">
                  <a:extLst>
                    <a:ext uri="{9D8B030D-6E8A-4147-A177-3AD203B41FA5}">
                      <a16:colId xmlns:a16="http://schemas.microsoft.com/office/drawing/2014/main" val="2062153064"/>
                    </a:ext>
                  </a:extLst>
                </a:gridCol>
                <a:gridCol w="768050">
                  <a:extLst>
                    <a:ext uri="{9D8B030D-6E8A-4147-A177-3AD203B41FA5}">
                      <a16:colId xmlns:a16="http://schemas.microsoft.com/office/drawing/2014/main" val="1795833009"/>
                    </a:ext>
                  </a:extLst>
                </a:gridCol>
                <a:gridCol w="8331914">
                  <a:extLst>
                    <a:ext uri="{9D8B030D-6E8A-4147-A177-3AD203B41FA5}">
                      <a16:colId xmlns:a16="http://schemas.microsoft.com/office/drawing/2014/main" val="20001"/>
                    </a:ext>
                  </a:extLst>
                </a:gridCol>
                <a:gridCol w="1367097">
                  <a:extLst>
                    <a:ext uri="{9D8B030D-6E8A-4147-A177-3AD203B41FA5}">
                      <a16:colId xmlns:a16="http://schemas.microsoft.com/office/drawing/2014/main" val="2628874491"/>
                    </a:ext>
                  </a:extLst>
                </a:gridCol>
              </a:tblGrid>
              <a:tr h="243709">
                <a:tc>
                  <a:txBody>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序号</a:t>
                      </a: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D9F1"/>
                    </a:solidFill>
                  </a:tcPr>
                </a:tc>
                <a:tc>
                  <a:txBody>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赛题</a:t>
                      </a: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D9F1"/>
                    </a:solidFill>
                  </a:tcPr>
                </a:tc>
                <a:tc>
                  <a:txBody>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赛题说明</a:t>
                      </a: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D9F1"/>
                    </a:solidFill>
                  </a:tcPr>
                </a:tc>
                <a:tc>
                  <a:txBody>
                    <a:bodyPr/>
                    <a:lstStyle/>
                    <a:p>
                      <a:pPr algn="ctr" fontAlgn="ctr"/>
                      <a:r>
                        <a:rPr lang="zh-CN" altLang="en-US" sz="1000" b="1" i="0" u="none" strike="noStrike" dirty="0">
                          <a:solidFill>
                            <a:schemeClr val="tx1"/>
                          </a:solidFill>
                          <a:effectLst/>
                          <a:latin typeface="微软雅黑" panose="020B0503020204020204" pitchFamily="34" charset="-122"/>
                          <a:ea typeface="微软雅黑" panose="020B0503020204020204" pitchFamily="34" charset="-122"/>
                        </a:rPr>
                        <a:t>加分项及参赛指南</a:t>
                      </a: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D9F1"/>
                    </a:solidFill>
                  </a:tcPr>
                </a:tc>
                <a:extLst>
                  <a:ext uri="{0D108BD9-81ED-4DB2-BD59-A6C34878D82A}">
                    <a16:rowId xmlns:a16="http://schemas.microsoft.com/office/drawing/2014/main" val="10000"/>
                  </a:ext>
                </a:extLst>
              </a:tr>
              <a:tr h="456985">
                <a:tc rowSpan="4">
                  <a:txBody>
                    <a:bodyPr/>
                    <a:lstStyle/>
                    <a:p>
                      <a:pPr algn="ctr"/>
                      <a:r>
                        <a:rPr lang="zh-CN" altLang="en-US" sz="1000" b="1" i="0" dirty="0">
                          <a:solidFill>
                            <a:schemeClr val="tx1"/>
                          </a:solidFill>
                          <a:latin typeface="微软雅黑" panose="020B0503020204020204" pitchFamily="34" charset="-122"/>
                          <a:ea typeface="微软雅黑" panose="020B0503020204020204" pitchFamily="34" charset="-122"/>
                        </a:rPr>
                        <a:t>赛题一</a:t>
                      </a: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a:r>
                        <a:rPr lang="zh-CN" altLang="en-US" sz="1000" b="1" i="0" dirty="0">
                          <a:solidFill>
                            <a:schemeClr val="tx1"/>
                          </a:solidFill>
                          <a:latin typeface="微软雅黑" panose="020B0503020204020204" pitchFamily="34" charset="-122"/>
                          <a:ea typeface="微软雅黑" panose="020B0503020204020204" pitchFamily="34" charset="-122"/>
                        </a:rPr>
                        <a:t>开源软件应用创新</a:t>
                      </a: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None/>
                      </a:pPr>
                      <a:r>
                        <a:rPr lang="zh-CN" altLang="en-US" sz="800" b="1" u="none" strike="noStrike" kern="1200" dirty="0">
                          <a:solidFill>
                            <a:schemeClr val="tx1"/>
                          </a:solidFill>
                          <a:effectLst/>
                          <a:latin typeface="微软雅黑" panose="020B0503020204020204" pitchFamily="34" charset="-122"/>
                          <a:ea typeface="微软雅黑" panose="020B0503020204020204" pitchFamily="34" charset="-122"/>
                          <a:cs typeface="+mn-cs"/>
                        </a:rPr>
                        <a:t>题目</a:t>
                      </a:r>
                      <a:r>
                        <a:rPr lang="en-US" altLang="zh-CN" sz="800" b="1" u="none" strike="noStrike" kern="1200" dirty="0">
                          <a:solidFill>
                            <a:schemeClr val="tx1"/>
                          </a:solidFill>
                          <a:effectLst/>
                          <a:latin typeface="微软雅黑" panose="020B0503020204020204" pitchFamily="34" charset="-122"/>
                          <a:ea typeface="微软雅黑" panose="020B0503020204020204" pitchFamily="34" charset="-122"/>
                          <a:cs typeface="+mn-cs"/>
                        </a:rPr>
                        <a:t>1</a:t>
                      </a:r>
                      <a:r>
                        <a:rPr lang="zh-CN" altLang="en-US" sz="800" b="1" u="none" strike="noStrike"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800" b="1" i="0" dirty="0">
                          <a:solidFill>
                            <a:schemeClr val="tx1"/>
                          </a:solidFill>
                          <a:latin typeface="微软雅黑" panose="020B0503020204020204" pitchFamily="34" charset="-122"/>
                          <a:ea typeface="微软雅黑" panose="020B0503020204020204" pitchFamily="34" charset="-122"/>
                        </a:rPr>
                        <a:t>A-Tune</a:t>
                      </a:r>
                      <a:r>
                        <a:rPr lang="zh-CN" altLang="en-US" sz="800" b="1" i="0" dirty="0">
                          <a:solidFill>
                            <a:schemeClr val="tx1"/>
                          </a:solidFill>
                          <a:latin typeface="微软雅黑" panose="020B0503020204020204" pitchFamily="34" charset="-122"/>
                          <a:ea typeface="微软雅黑" panose="020B0503020204020204" pitchFamily="34" charset="-122"/>
                        </a:rPr>
                        <a:t>中实现基于迁移学习的动态调优算法：</a:t>
                      </a:r>
                      <a:endParaRPr lang="en-US" altLang="zh-CN" sz="800" b="1" i="0" dirty="0">
                        <a:solidFill>
                          <a:schemeClr val="tx1"/>
                        </a:solidFill>
                        <a:latin typeface="微软雅黑" panose="020B0503020204020204" pitchFamily="34" charset="-122"/>
                        <a:ea typeface="微软雅黑" panose="020B0503020204020204" pitchFamily="34" charset="-122"/>
                      </a:endParaRPr>
                    </a:p>
                    <a:p>
                      <a:pPr marL="0" indent="0">
                        <a:buNone/>
                      </a:pPr>
                      <a:r>
                        <a:rPr lang="zh-CN" altLang="en-US" sz="800" b="0" i="0" dirty="0">
                          <a:solidFill>
                            <a:schemeClr val="tx1"/>
                          </a:solidFill>
                          <a:latin typeface="微软雅黑" panose="020B0503020204020204" pitchFamily="34" charset="-122"/>
                          <a:ea typeface="微软雅黑" panose="020B0503020204020204" pitchFamily="34" charset="-122"/>
                        </a:rPr>
                        <a:t>当我们针对特定场景进行调优时，通常存在一些历史调优过的相似场景，通过利用历史相似调优场景的数据，可提升调优效率。本项目基于</a:t>
                      </a:r>
                      <a:r>
                        <a:rPr lang="en-US" altLang="zh-CN" sz="800" b="0" i="0" dirty="0">
                          <a:solidFill>
                            <a:schemeClr val="tx1"/>
                          </a:solidFill>
                          <a:latin typeface="微软雅黑" panose="020B0503020204020204" pitchFamily="34" charset="-122"/>
                          <a:ea typeface="微软雅黑" panose="020B0503020204020204" pitchFamily="34" charset="-122"/>
                        </a:rPr>
                        <a:t>A-Tune</a:t>
                      </a:r>
                      <a:r>
                        <a:rPr lang="zh-CN" altLang="en-US" sz="800" b="0" i="0" dirty="0">
                          <a:solidFill>
                            <a:schemeClr val="tx1"/>
                          </a:solidFill>
                          <a:latin typeface="微软雅黑" panose="020B0503020204020204" pitchFamily="34" charset="-122"/>
                          <a:ea typeface="微软雅黑" panose="020B0503020204020204" pitchFamily="34" charset="-122"/>
                        </a:rPr>
                        <a:t>当前调优能力，构建基于迁移学习的动态调优算法。（算法实现可提供指导）</a:t>
                      </a:r>
                      <a:endParaRPr lang="en-US" altLang="zh-CN" sz="800" b="0" i="0" dirty="0">
                        <a:solidFill>
                          <a:schemeClr val="tx1"/>
                        </a:solidFill>
                        <a:latin typeface="微软雅黑" panose="020B0503020204020204" pitchFamily="34" charset="-122"/>
                        <a:ea typeface="微软雅黑" panose="020B0503020204020204" pitchFamily="34" charset="-122"/>
                      </a:endParaRP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8">
                  <a:txBody>
                    <a:bodyPr/>
                    <a:lstStyle/>
                    <a:p>
                      <a:endPar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56985">
                <a:tc vMerge="1">
                  <a:txBody>
                    <a:bodyPr/>
                    <a:lstStyle/>
                    <a:p>
                      <a:endParaRPr lang="zh-CN" altLang="en-US"/>
                    </a:p>
                  </a:txBody>
                  <a:tcPr/>
                </a:tc>
                <a:tc vMerge="1">
                  <a:txBody>
                    <a:bodyPr/>
                    <a:lstStyle/>
                    <a:p>
                      <a:pPr algn="ctr"/>
                      <a:endParaRPr lang="zh-CN" altLang="en-US" sz="1200" b="0" i="0" dirty="0">
                        <a:solidFill>
                          <a:schemeClr val="tx1"/>
                        </a:solidFill>
                        <a:latin typeface="微软雅黑" panose="020B0503020204020204" pitchFamily="34" charset="-122"/>
                        <a:ea typeface="微软雅黑" panose="020B0503020204020204" pitchFamily="34" charset="-122"/>
                      </a:endParaRPr>
                    </a:p>
                  </a:txBody>
                  <a:tcPr marL="91404" marR="91404" marT="45702" marB="45702"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None/>
                      </a:pPr>
                      <a:r>
                        <a:rPr lang="zh-CN" altLang="en-US" sz="800" b="1" u="none" strike="noStrike" kern="1200" dirty="0">
                          <a:solidFill>
                            <a:schemeClr val="tx1"/>
                          </a:solidFill>
                          <a:effectLst/>
                          <a:latin typeface="微软雅黑" panose="020B0503020204020204" pitchFamily="34" charset="-122"/>
                          <a:ea typeface="微软雅黑" panose="020B0503020204020204" pitchFamily="34" charset="-122"/>
                          <a:cs typeface="+mn-cs"/>
                        </a:rPr>
                        <a:t>题目</a:t>
                      </a:r>
                      <a:r>
                        <a:rPr lang="en-US" altLang="zh-CN" sz="800" b="1" u="none" strike="noStrike" kern="1200" dirty="0">
                          <a:solidFill>
                            <a:schemeClr val="tx1"/>
                          </a:solidFill>
                          <a:effectLst/>
                          <a:latin typeface="微软雅黑" panose="020B0503020204020204" pitchFamily="34" charset="-122"/>
                          <a:ea typeface="微软雅黑" panose="020B0503020204020204" pitchFamily="34" charset="-122"/>
                          <a:cs typeface="+mn-cs"/>
                        </a:rPr>
                        <a:t>2</a:t>
                      </a:r>
                      <a:r>
                        <a:rPr lang="zh-CN" altLang="en-US" sz="800" b="1" u="none" strike="noStrike"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800" b="1" i="0" dirty="0">
                          <a:solidFill>
                            <a:schemeClr val="tx1"/>
                          </a:solidFill>
                          <a:latin typeface="微软雅黑" panose="020B0503020204020204" pitchFamily="34" charset="-122"/>
                          <a:ea typeface="微软雅黑" panose="020B0503020204020204" pitchFamily="34" charset="-122"/>
                        </a:rPr>
                        <a:t>基于</a:t>
                      </a:r>
                      <a:r>
                        <a:rPr lang="en-US" altLang="zh-CN" sz="800" b="1" i="0" dirty="0" err="1">
                          <a:solidFill>
                            <a:schemeClr val="tx1"/>
                          </a:solidFill>
                          <a:latin typeface="微软雅黑" panose="020B0503020204020204" pitchFamily="34" charset="-122"/>
                          <a:ea typeface="微软雅黑" panose="020B0503020204020204" pitchFamily="34" charset="-122"/>
                        </a:rPr>
                        <a:t>openeuler</a:t>
                      </a:r>
                      <a:r>
                        <a:rPr lang="zh-CN" altLang="en-US" sz="800" b="1" i="0" dirty="0">
                          <a:solidFill>
                            <a:schemeClr val="tx1"/>
                          </a:solidFill>
                          <a:latin typeface="微软雅黑" panose="020B0503020204020204" pitchFamily="34" charset="-122"/>
                          <a:ea typeface="微软雅黑" panose="020B0503020204020204" pitchFamily="34" charset="-122"/>
                        </a:rPr>
                        <a:t>社区项目</a:t>
                      </a:r>
                      <a:r>
                        <a:rPr lang="en-US" altLang="zh-CN" sz="800" b="1" i="0" dirty="0" err="1">
                          <a:solidFill>
                            <a:schemeClr val="tx1"/>
                          </a:solidFill>
                          <a:latin typeface="微软雅黑" panose="020B0503020204020204" pitchFamily="34" charset="-122"/>
                          <a:ea typeface="微软雅黑" panose="020B0503020204020204" pitchFamily="34" charset="-122"/>
                        </a:rPr>
                        <a:t>sysMaster</a:t>
                      </a:r>
                      <a:r>
                        <a:rPr lang="zh-CN" altLang="en-US" sz="800" b="1" i="0" dirty="0">
                          <a:solidFill>
                            <a:schemeClr val="tx1"/>
                          </a:solidFill>
                          <a:latin typeface="微软雅黑" panose="020B0503020204020204" pitchFamily="34" charset="-122"/>
                          <a:ea typeface="微软雅黑" panose="020B0503020204020204" pitchFamily="34" charset="-122"/>
                        </a:rPr>
                        <a:t>，设计并实现一个统一运行实例的管理系统：</a:t>
                      </a:r>
                      <a:endParaRPr lang="en-US" altLang="zh-CN" sz="800" b="1" i="0" dirty="0">
                        <a:solidFill>
                          <a:schemeClr val="tx1"/>
                        </a:solidFill>
                        <a:latin typeface="微软雅黑" panose="020B0503020204020204" pitchFamily="34" charset="-122"/>
                        <a:ea typeface="微软雅黑" panose="020B0503020204020204" pitchFamily="34" charset="-122"/>
                      </a:endParaRPr>
                    </a:p>
                    <a:p>
                      <a:pPr marL="0" indent="0">
                        <a:buNone/>
                      </a:pPr>
                      <a:r>
                        <a:rPr lang="zh-CN" altLang="en-US" sz="800" b="0" i="0" dirty="0">
                          <a:solidFill>
                            <a:schemeClr val="tx1"/>
                          </a:solidFill>
                          <a:latin typeface="微软雅黑" panose="020B0503020204020204" pitchFamily="34" charset="-122"/>
                          <a:ea typeface="微软雅黑" panose="020B0503020204020204" pitchFamily="34" charset="-122"/>
                        </a:rPr>
                        <a:t>基于</a:t>
                      </a:r>
                      <a:r>
                        <a:rPr lang="en-US" altLang="zh-CN" sz="800" b="0" i="0" dirty="0" err="1">
                          <a:solidFill>
                            <a:schemeClr val="tx1"/>
                          </a:solidFill>
                          <a:latin typeface="微软雅黑" panose="020B0503020204020204" pitchFamily="34" charset="-122"/>
                          <a:ea typeface="微软雅黑" panose="020B0503020204020204" pitchFamily="34" charset="-122"/>
                        </a:rPr>
                        <a:t>openeuler</a:t>
                      </a:r>
                      <a:r>
                        <a:rPr lang="zh-CN" altLang="en-US" sz="800" b="0" i="0" dirty="0">
                          <a:solidFill>
                            <a:schemeClr val="tx1"/>
                          </a:solidFill>
                          <a:latin typeface="微软雅黑" panose="020B0503020204020204" pitchFamily="34" charset="-122"/>
                          <a:ea typeface="微软雅黑" panose="020B0503020204020204" pitchFamily="34" charset="-122"/>
                        </a:rPr>
                        <a:t>社区项目</a:t>
                      </a:r>
                      <a:r>
                        <a:rPr lang="en-US" altLang="zh-CN" sz="800" b="0" i="0" dirty="0" err="1">
                          <a:solidFill>
                            <a:schemeClr val="tx1"/>
                          </a:solidFill>
                          <a:latin typeface="微软雅黑" panose="020B0503020204020204" pitchFamily="34" charset="-122"/>
                          <a:ea typeface="微软雅黑" panose="020B0503020204020204" pitchFamily="34" charset="-122"/>
                        </a:rPr>
                        <a:t>sysMaster</a:t>
                      </a:r>
                      <a:r>
                        <a:rPr lang="zh-CN" altLang="en-US" sz="800" b="0" i="0" dirty="0">
                          <a:solidFill>
                            <a:schemeClr val="tx1"/>
                          </a:solidFill>
                          <a:latin typeface="微软雅黑" panose="020B0503020204020204" pitchFamily="34" charset="-122"/>
                          <a:ea typeface="微软雅黑" panose="020B0503020204020204" pitchFamily="34" charset="-122"/>
                        </a:rPr>
                        <a:t>，设计并实现一个统一运行实例的管理系统，使得该系统能够支持多种类型的运行实例（如容器</a:t>
                      </a:r>
                      <a:r>
                        <a:rPr lang="en-US" altLang="zh-CN" sz="800" b="0" i="0" dirty="0">
                          <a:solidFill>
                            <a:schemeClr val="tx1"/>
                          </a:solidFill>
                          <a:latin typeface="微软雅黑" panose="020B0503020204020204" pitchFamily="34" charset="-122"/>
                          <a:ea typeface="微软雅黑" panose="020B0503020204020204" pitchFamily="34" charset="-122"/>
                        </a:rPr>
                        <a:t>/</a:t>
                      </a:r>
                      <a:r>
                        <a:rPr lang="zh-CN" altLang="en-US" sz="800" b="0" i="0" dirty="0">
                          <a:solidFill>
                            <a:schemeClr val="tx1"/>
                          </a:solidFill>
                          <a:latin typeface="微软雅黑" panose="020B0503020204020204" pitchFamily="34" charset="-122"/>
                          <a:ea typeface="微软雅黑" panose="020B0503020204020204" pitchFamily="34" charset="-122"/>
                        </a:rPr>
                        <a:t>虚拟机</a:t>
                      </a:r>
                      <a:r>
                        <a:rPr lang="en-US" altLang="zh-CN" sz="800" b="0" i="0" dirty="0">
                          <a:solidFill>
                            <a:schemeClr val="tx1"/>
                          </a:solidFill>
                          <a:latin typeface="微软雅黑" panose="020B0503020204020204" pitchFamily="34" charset="-122"/>
                          <a:ea typeface="微软雅黑" panose="020B0503020204020204" pitchFamily="34" charset="-122"/>
                        </a:rPr>
                        <a:t>/</a:t>
                      </a:r>
                      <a:r>
                        <a:rPr lang="zh-CN" altLang="en-US" sz="800" b="0" i="0" dirty="0">
                          <a:solidFill>
                            <a:schemeClr val="tx1"/>
                          </a:solidFill>
                          <a:latin typeface="微软雅黑" panose="020B0503020204020204" pitchFamily="34" charset="-122"/>
                          <a:ea typeface="微软雅黑" panose="020B0503020204020204" pitchFamily="34" charset="-122"/>
                        </a:rPr>
                        <a:t>进程等），并且能够与多种分布式管理框架（如</a:t>
                      </a:r>
                      <a:r>
                        <a:rPr lang="en-US" altLang="zh-CN" sz="800" b="0" i="0" dirty="0">
                          <a:solidFill>
                            <a:schemeClr val="tx1"/>
                          </a:solidFill>
                          <a:latin typeface="微软雅黑" panose="020B0503020204020204" pitchFamily="34" charset="-122"/>
                          <a:ea typeface="微软雅黑" panose="020B0503020204020204" pitchFamily="34" charset="-122"/>
                        </a:rPr>
                        <a:t>k8s/</a:t>
                      </a:r>
                      <a:r>
                        <a:rPr lang="en-US" altLang="zh-CN" sz="800" b="0" i="0" dirty="0" err="1">
                          <a:solidFill>
                            <a:schemeClr val="tx1"/>
                          </a:solidFill>
                          <a:latin typeface="微软雅黑" panose="020B0503020204020204" pitchFamily="34" charset="-122"/>
                          <a:ea typeface="微软雅黑" panose="020B0503020204020204" pitchFamily="34" charset="-122"/>
                        </a:rPr>
                        <a:t>openstack</a:t>
                      </a:r>
                      <a:r>
                        <a:rPr lang="zh-CN" altLang="en-US" sz="800" b="0" i="0" dirty="0">
                          <a:solidFill>
                            <a:schemeClr val="tx1"/>
                          </a:solidFill>
                          <a:latin typeface="微软雅黑" panose="020B0503020204020204" pitchFamily="34" charset="-122"/>
                          <a:ea typeface="微软雅黑" panose="020B0503020204020204" pitchFamily="34" charset="-122"/>
                        </a:rPr>
                        <a:t>等）对接，支撑业务在云场景的分布式管理能力。</a:t>
                      </a:r>
                      <a:endParaRPr lang="en-US" altLang="zh-CN" sz="800" b="0" i="0" dirty="0">
                        <a:solidFill>
                          <a:schemeClr val="tx1"/>
                        </a:solidFill>
                        <a:latin typeface="微软雅黑" panose="020B0503020204020204" pitchFamily="34" charset="-122"/>
                        <a:ea typeface="微软雅黑" panose="020B0503020204020204" pitchFamily="34" charset="-122"/>
                      </a:endParaRP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sz="1050" b="0" i="0" dirty="0">
                        <a:solidFill>
                          <a:schemeClr val="tx1"/>
                        </a:solidFill>
                        <a:latin typeface="微软雅黑" panose="020B0503020204020204" pitchFamily="34" charset="-122"/>
                        <a:ea typeface="微软雅黑" panose="020B0503020204020204" pitchFamily="34" charset="-122"/>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7456193"/>
                  </a:ext>
                </a:extLst>
              </a:tr>
              <a:tr h="700730">
                <a:tc vMerge="1">
                  <a:txBody>
                    <a:bodyPr/>
                    <a:lstStyle/>
                    <a:p>
                      <a:endParaRPr lang="zh-CN" altLang="en-US"/>
                    </a:p>
                  </a:txBody>
                  <a:tcPr/>
                </a:tc>
                <a:tc vMerge="1">
                  <a:txBody>
                    <a:bodyPr/>
                    <a:lstStyle/>
                    <a:p>
                      <a:endParaRPr lang="zh-CN" altLang="en-US"/>
                    </a:p>
                  </a:txBody>
                  <a:tcPr/>
                </a:tc>
                <a:tc>
                  <a:txBody>
                    <a:bodyPr/>
                    <a:lstStyle/>
                    <a:p>
                      <a:pPr marL="0" lvl="0" indent="0" algn="l" defTabSz="1187323" rtl="0" eaLnBrk="1" fontAlgn="ctr" latinLnBrk="0" hangingPunct="1">
                        <a:buNone/>
                      </a:pPr>
                      <a:r>
                        <a:rPr lang="zh-CN" altLang="en-US" sz="800" b="1" u="none" strike="noStrike" kern="1200" dirty="0">
                          <a:solidFill>
                            <a:schemeClr val="tx1"/>
                          </a:solidFill>
                          <a:effectLst/>
                          <a:latin typeface="微软雅黑" panose="020B0503020204020204" pitchFamily="34" charset="-122"/>
                          <a:ea typeface="微软雅黑" panose="020B0503020204020204" pitchFamily="34" charset="-122"/>
                          <a:cs typeface="+mn-cs"/>
                        </a:rPr>
                        <a:t>题目</a:t>
                      </a:r>
                      <a:r>
                        <a:rPr lang="en-US" altLang="zh-CN" sz="800" b="1" u="none" strike="noStrike" kern="1200" dirty="0">
                          <a:solidFill>
                            <a:schemeClr val="tx1"/>
                          </a:solidFill>
                          <a:effectLst/>
                          <a:latin typeface="微软雅黑" panose="020B0503020204020204" pitchFamily="34" charset="-122"/>
                          <a:ea typeface="微软雅黑" panose="020B0503020204020204" pitchFamily="34" charset="-122"/>
                          <a:cs typeface="+mn-cs"/>
                        </a:rPr>
                        <a:t>3</a:t>
                      </a:r>
                      <a:r>
                        <a:rPr lang="zh-CN" altLang="en-US" sz="800" b="1" u="none" strike="noStrike" kern="1200" dirty="0">
                          <a:solidFill>
                            <a:schemeClr val="tx1"/>
                          </a:solidFill>
                          <a:effectLst/>
                          <a:latin typeface="微软雅黑" panose="020B0503020204020204" pitchFamily="34" charset="-122"/>
                          <a:ea typeface="微软雅黑" panose="020B0503020204020204" pitchFamily="34" charset="-122"/>
                          <a:cs typeface="+mn-cs"/>
                        </a:rPr>
                        <a:t>：基于</a:t>
                      </a:r>
                      <a:r>
                        <a:rPr lang="en-US" altLang="zh-CN" sz="800" b="1" u="none" strike="noStrike" kern="1200" dirty="0">
                          <a:solidFill>
                            <a:schemeClr val="tx1"/>
                          </a:solidFill>
                          <a:effectLst/>
                          <a:latin typeface="微软雅黑" panose="020B0503020204020204" pitchFamily="34" charset="-122"/>
                          <a:ea typeface="微软雅黑" panose="020B0503020204020204" pitchFamily="34" charset="-122"/>
                          <a:cs typeface="+mn-cs"/>
                        </a:rPr>
                        <a:t>profiling</a:t>
                      </a:r>
                      <a:r>
                        <a:rPr lang="zh-CN" altLang="en-US" sz="800" b="1" u="none" strike="noStrike" kern="1200" dirty="0">
                          <a:solidFill>
                            <a:schemeClr val="tx1"/>
                          </a:solidFill>
                          <a:effectLst/>
                          <a:latin typeface="微软雅黑" panose="020B0503020204020204" pitchFamily="34" charset="-122"/>
                          <a:ea typeface="微软雅黑" panose="020B0503020204020204" pitchFamily="34" charset="-122"/>
                          <a:cs typeface="+mn-cs"/>
                        </a:rPr>
                        <a:t>信息的编译器反馈优化：</a:t>
                      </a:r>
                      <a:br>
                        <a:rPr lang="zh-CN" altLang="en-US" sz="800" b="1" u="none" strike="noStrike" kern="1200" dirty="0">
                          <a:solidFill>
                            <a:schemeClr val="tx1"/>
                          </a:solidFill>
                          <a:effectLst/>
                          <a:latin typeface="微软雅黑" panose="020B0503020204020204" pitchFamily="34" charset="-122"/>
                          <a:ea typeface="微软雅黑" panose="020B0503020204020204" pitchFamily="34" charset="-122"/>
                          <a:cs typeface="+mn-cs"/>
                        </a:rPr>
                      </a:b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与传统静态优化相比，基于运行时</a:t>
                      </a:r>
                      <a:r>
                        <a:rPr lang="en-US" altLang="zh-CN" sz="800" u="none" strike="noStrike" kern="1200" dirty="0">
                          <a:solidFill>
                            <a:schemeClr val="tx1"/>
                          </a:solidFill>
                          <a:effectLst/>
                          <a:latin typeface="微软雅黑" panose="020B0503020204020204" pitchFamily="34" charset="-122"/>
                          <a:ea typeface="微软雅黑" panose="020B0503020204020204" pitchFamily="34" charset="-122"/>
                          <a:cs typeface="+mn-cs"/>
                        </a:rPr>
                        <a:t>profiling</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信息的优化手段可以捕获真实的程序运行信息，这对于分支预测、函数</a:t>
                      </a:r>
                      <a:r>
                        <a:rPr lang="en-US" altLang="zh-CN" sz="800" u="none" strike="noStrike" kern="1200" dirty="0">
                          <a:solidFill>
                            <a:schemeClr val="tx1"/>
                          </a:solidFill>
                          <a:effectLst/>
                          <a:latin typeface="微软雅黑" panose="020B0503020204020204" pitchFamily="34" charset="-122"/>
                          <a:ea typeface="微软雅黑" panose="020B0503020204020204" pitchFamily="34" charset="-122"/>
                          <a:cs typeface="+mn-cs"/>
                        </a:rPr>
                        <a:t>inline</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、块重排、寄存器分配等提供了更精确的指导信息，编译器能够做出更好的优化效果。当前的反馈优化方案主要有：</a:t>
                      </a:r>
                      <a:r>
                        <a:rPr lang="en-US" altLang="zh-CN" sz="800" u="none" strike="noStrike" kern="1200" dirty="0">
                          <a:solidFill>
                            <a:schemeClr val="tx1"/>
                          </a:solidFill>
                          <a:effectLst/>
                          <a:latin typeface="微软雅黑" panose="020B0503020204020204" pitchFamily="34" charset="-122"/>
                          <a:ea typeface="微软雅黑" panose="020B0503020204020204" pitchFamily="34" charset="-122"/>
                          <a:cs typeface="+mn-cs"/>
                        </a:rPr>
                        <a:t>PGO</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800" u="none" strike="noStrike" kern="1200" dirty="0">
                          <a:solidFill>
                            <a:schemeClr val="tx1"/>
                          </a:solidFill>
                          <a:effectLst/>
                          <a:latin typeface="微软雅黑" panose="020B0503020204020204" pitchFamily="34" charset="-122"/>
                          <a:ea typeface="微软雅黑" panose="020B0503020204020204" pitchFamily="34" charset="-122"/>
                          <a:cs typeface="+mn-cs"/>
                        </a:rPr>
                        <a:t>FGO</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800" u="none" strike="noStrike" kern="1200" dirty="0" err="1">
                          <a:solidFill>
                            <a:schemeClr val="tx1"/>
                          </a:solidFill>
                          <a:effectLst/>
                          <a:latin typeface="微软雅黑" panose="020B0503020204020204" pitchFamily="34" charset="-122"/>
                          <a:ea typeface="微软雅黑" panose="020B0503020204020204" pitchFamily="34" charset="-122"/>
                          <a:cs typeface="+mn-cs"/>
                        </a:rPr>
                        <a:t>autoFDO</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800" u="none" strike="noStrike" kern="1200" dirty="0">
                          <a:solidFill>
                            <a:schemeClr val="tx1"/>
                          </a:solidFill>
                          <a:effectLst/>
                          <a:latin typeface="微软雅黑" panose="020B0503020204020204" pitchFamily="34" charset="-122"/>
                          <a:ea typeface="微软雅黑" panose="020B0503020204020204" pitchFamily="34" charset="-122"/>
                          <a:cs typeface="+mn-cs"/>
                        </a:rPr>
                        <a:t>BOLT</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等。相比于传统静态优化手段，反馈优化的编译流程要复杂一些，以</a:t>
                      </a:r>
                      <a:r>
                        <a:rPr lang="en-US" altLang="zh-CN" sz="800" u="none" strike="noStrike" kern="1200" dirty="0">
                          <a:solidFill>
                            <a:schemeClr val="tx1"/>
                          </a:solidFill>
                          <a:effectLst/>
                          <a:latin typeface="微软雅黑" panose="020B0503020204020204" pitchFamily="34" charset="-122"/>
                          <a:ea typeface="微软雅黑" panose="020B0503020204020204" pitchFamily="34" charset="-122"/>
                          <a:cs typeface="+mn-cs"/>
                        </a:rPr>
                        <a:t>PGO</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为例，其流程分为三步：</a:t>
                      </a:r>
                      <a:r>
                        <a:rPr lang="en-US" altLang="zh-CN" sz="800" u="none" strike="noStrike" kern="1200" dirty="0">
                          <a:solidFill>
                            <a:schemeClr val="tx1"/>
                          </a:solidFill>
                          <a:effectLst/>
                          <a:latin typeface="微软雅黑" panose="020B0503020204020204" pitchFamily="34" charset="-122"/>
                          <a:ea typeface="微软雅黑" panose="020B0503020204020204" pitchFamily="34" charset="-122"/>
                          <a:cs typeface="+mn-cs"/>
                        </a:rPr>
                        <a:t>1. </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编译器对程序源码插桩编译；</a:t>
                      </a:r>
                      <a:r>
                        <a:rPr lang="en-US" altLang="zh-CN" sz="800" u="none" strike="noStrike" kern="1200" dirty="0">
                          <a:solidFill>
                            <a:schemeClr val="tx1"/>
                          </a:solidFill>
                          <a:effectLst/>
                          <a:latin typeface="微软雅黑" panose="020B0503020204020204" pitchFamily="34" charset="-122"/>
                          <a:ea typeface="微软雅黑" panose="020B0503020204020204" pitchFamily="34" charset="-122"/>
                          <a:cs typeface="+mn-cs"/>
                        </a:rPr>
                        <a:t>2. </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运行插桩后的程序，获取</a:t>
                      </a:r>
                      <a:r>
                        <a:rPr lang="en-US" altLang="zh-CN" sz="800" u="none" strike="noStrike" kern="1200" dirty="0">
                          <a:solidFill>
                            <a:schemeClr val="tx1"/>
                          </a:solidFill>
                          <a:effectLst/>
                          <a:latin typeface="微软雅黑" panose="020B0503020204020204" pitchFamily="34" charset="-122"/>
                          <a:ea typeface="微软雅黑" panose="020B0503020204020204" pitchFamily="34" charset="-122"/>
                          <a:cs typeface="+mn-cs"/>
                        </a:rPr>
                        <a:t>profile</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数据；</a:t>
                      </a:r>
                      <a:r>
                        <a:rPr lang="en-US" altLang="zh-CN" sz="800" u="none" strike="noStrike" kern="1200" dirty="0">
                          <a:solidFill>
                            <a:schemeClr val="tx1"/>
                          </a:solidFill>
                          <a:effectLst/>
                          <a:latin typeface="微软雅黑" panose="020B0503020204020204" pitchFamily="34" charset="-122"/>
                          <a:ea typeface="微软雅黑" panose="020B0503020204020204" pitchFamily="34" charset="-122"/>
                          <a:cs typeface="+mn-cs"/>
                        </a:rPr>
                        <a:t>3. </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编译器使用</a:t>
                      </a:r>
                      <a:r>
                        <a:rPr lang="en-US" altLang="zh-CN" sz="800" u="none" strike="noStrike" kern="1200" dirty="0">
                          <a:solidFill>
                            <a:schemeClr val="tx1"/>
                          </a:solidFill>
                          <a:effectLst/>
                          <a:latin typeface="微软雅黑" panose="020B0503020204020204" pitchFamily="34" charset="-122"/>
                          <a:ea typeface="微软雅黑" panose="020B0503020204020204" pitchFamily="34" charset="-122"/>
                          <a:cs typeface="+mn-cs"/>
                        </a:rPr>
                        <a:t>profile</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数据编译程序。在当前传统静态编译优化技术基本成熟的情况，反馈优化技术研究成为了重要研究方向。本课题希望基于现有的反馈优化方案，以</a:t>
                      </a:r>
                      <a:r>
                        <a:rPr lang="en-US" altLang="zh-CN" sz="800" u="none" strike="noStrike" kern="1200" dirty="0" err="1">
                          <a:solidFill>
                            <a:schemeClr val="tx1"/>
                          </a:solidFill>
                          <a:effectLst/>
                          <a:latin typeface="微软雅黑" panose="020B0503020204020204" pitchFamily="34" charset="-122"/>
                          <a:ea typeface="微软雅黑" panose="020B0503020204020204" pitchFamily="34" charset="-122"/>
                          <a:cs typeface="+mn-cs"/>
                        </a:rPr>
                        <a:t>openeuler</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社区的提供开源</a:t>
                      </a:r>
                      <a:r>
                        <a:rPr lang="en-US" altLang="zh-CN" sz="800" u="none" strike="noStrike" kern="1200" dirty="0" err="1">
                          <a:solidFill>
                            <a:schemeClr val="tx1"/>
                          </a:solidFill>
                          <a:effectLst/>
                          <a:latin typeface="微软雅黑" panose="020B0503020204020204" pitchFamily="34" charset="-122"/>
                          <a:ea typeface="微软雅黑" panose="020B0503020204020204" pitchFamily="34" charset="-122"/>
                          <a:cs typeface="+mn-cs"/>
                        </a:rPr>
                        <a:t>llvm</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编译器为基础，实现增强优化，在原基础上继续提升</a:t>
                      </a:r>
                      <a:r>
                        <a:rPr lang="en-US" altLang="zh-CN" sz="800" u="none" strike="noStrike" kern="1200" dirty="0" err="1">
                          <a:solidFill>
                            <a:schemeClr val="tx1"/>
                          </a:solidFill>
                          <a:effectLst/>
                          <a:latin typeface="微软雅黑" panose="020B0503020204020204" pitchFamily="34" charset="-122"/>
                          <a:ea typeface="微软雅黑" panose="020B0503020204020204" pitchFamily="34" charset="-122"/>
                          <a:cs typeface="+mn-cs"/>
                        </a:rPr>
                        <a:t>mySQL</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数据库的性能。</a:t>
                      </a:r>
                      <a:endParaRPr lang="en-US" altLang="zh-CN" sz="80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ltLang="en-US"/>
                    </a:p>
                  </a:txBody>
                  <a:tcPr/>
                </a:tc>
                <a:extLst>
                  <a:ext uri="{0D108BD9-81ED-4DB2-BD59-A6C34878D82A}">
                    <a16:rowId xmlns:a16="http://schemas.microsoft.com/office/drawing/2014/main" val="3714226440"/>
                  </a:ext>
                </a:extLst>
              </a:tr>
              <a:tr h="822603">
                <a:tc vMerge="1">
                  <a:txBody>
                    <a:bodyPr/>
                    <a:lstStyle/>
                    <a:p>
                      <a:endParaRPr lang="zh-CN" altLang="en-US"/>
                    </a:p>
                  </a:txBody>
                  <a:tcPr/>
                </a:tc>
                <a:tc vMerge="1">
                  <a:txBody>
                    <a:bodyPr/>
                    <a:lstStyle/>
                    <a:p>
                      <a:endParaRPr lang="zh-CN" altLang="en-US"/>
                    </a:p>
                  </a:txBody>
                  <a:tcPr/>
                </a:tc>
                <a:tc>
                  <a:txBody>
                    <a:bodyPr/>
                    <a:lstStyle/>
                    <a:p>
                      <a:pPr marL="0" marR="0" lvl="0" indent="0" algn="l" defTabSz="1187323" rtl="0" eaLnBrk="1" fontAlgn="ctr" latinLnBrk="0" hangingPunct="1">
                        <a:lnSpc>
                          <a:spcPct val="100000"/>
                        </a:lnSpc>
                        <a:spcBef>
                          <a:spcPts val="0"/>
                        </a:spcBef>
                        <a:spcAft>
                          <a:spcPts val="0"/>
                        </a:spcAft>
                        <a:buClrTx/>
                        <a:buSzTx/>
                        <a:buFontTx/>
                        <a:buNone/>
                        <a:tabLst/>
                        <a:defRPr/>
                      </a:pPr>
                      <a:r>
                        <a:rPr lang="zh-CN" altLang="en-US" sz="800" b="1" u="none" strike="noStrike" kern="1200" dirty="0">
                          <a:solidFill>
                            <a:schemeClr val="tx1"/>
                          </a:solidFill>
                          <a:effectLst/>
                          <a:latin typeface="微软雅黑" panose="020B0503020204020204" pitchFamily="34" charset="-122"/>
                          <a:ea typeface="微软雅黑" panose="020B0503020204020204" pitchFamily="34" charset="-122"/>
                          <a:cs typeface="+mn-cs"/>
                        </a:rPr>
                        <a:t>题目</a:t>
                      </a:r>
                      <a:r>
                        <a:rPr lang="en-US" altLang="zh-CN" sz="800" b="1" u="none" strike="noStrike" kern="1200" dirty="0">
                          <a:solidFill>
                            <a:schemeClr val="tx1"/>
                          </a:solidFill>
                          <a:effectLst/>
                          <a:latin typeface="微软雅黑" panose="020B0503020204020204" pitchFamily="34" charset="-122"/>
                          <a:ea typeface="微软雅黑" panose="020B0503020204020204" pitchFamily="34" charset="-122"/>
                          <a:cs typeface="+mn-cs"/>
                        </a:rPr>
                        <a:t>4</a:t>
                      </a:r>
                      <a:r>
                        <a:rPr lang="zh-CN" altLang="en-US" sz="800" b="1" u="none" strike="noStrike" kern="1200" dirty="0">
                          <a:solidFill>
                            <a:schemeClr val="tx1"/>
                          </a:solidFill>
                          <a:effectLst/>
                          <a:latin typeface="微软雅黑" panose="020B0503020204020204" pitchFamily="34" charset="-122"/>
                          <a:ea typeface="微软雅黑" panose="020B0503020204020204" pitchFamily="34" charset="-122"/>
                          <a:cs typeface="+mn-cs"/>
                        </a:rPr>
                        <a:t>：征集鲲鹏平台</a:t>
                      </a:r>
                      <a:r>
                        <a:rPr lang="en-US" altLang="zh-CN" sz="800" b="1" u="none" strike="noStrike" kern="1200" dirty="0">
                          <a:solidFill>
                            <a:schemeClr val="tx1"/>
                          </a:solidFill>
                          <a:effectLst/>
                          <a:latin typeface="微软雅黑" panose="020B0503020204020204" pitchFamily="34" charset="-122"/>
                          <a:ea typeface="微软雅黑" panose="020B0503020204020204" pitchFamily="34" charset="-122"/>
                          <a:cs typeface="+mn-cs"/>
                        </a:rPr>
                        <a:t>HCE OS</a:t>
                      </a:r>
                      <a:r>
                        <a:rPr lang="zh-CN" altLang="en-US" sz="800" b="1" u="none" strike="noStrike" kern="1200" dirty="0">
                          <a:solidFill>
                            <a:schemeClr val="tx1"/>
                          </a:solidFill>
                          <a:effectLst/>
                          <a:latin typeface="微软雅黑" panose="020B0503020204020204" pitchFamily="34" charset="-122"/>
                          <a:ea typeface="微软雅黑" panose="020B0503020204020204" pitchFamily="34" charset="-122"/>
                          <a:cs typeface="+mn-cs"/>
                        </a:rPr>
                        <a:t>的系统资源可视化应用案例，包含：</a:t>
                      </a:r>
                      <a:br>
                        <a:rPr lang="zh-CN" altLang="en-US" sz="800" b="1" u="none" strike="noStrike" kern="1200" dirty="0">
                          <a:solidFill>
                            <a:schemeClr val="tx1"/>
                          </a:solidFill>
                          <a:effectLst/>
                          <a:latin typeface="微软雅黑" panose="020B0503020204020204" pitchFamily="34" charset="-122"/>
                          <a:ea typeface="微软雅黑" panose="020B0503020204020204" pitchFamily="34" charset="-122"/>
                          <a:cs typeface="+mn-cs"/>
                        </a:rPr>
                      </a:br>
                      <a:r>
                        <a:rPr lang="en-US" altLang="zh-CN" sz="800" u="none" strike="noStrike" kern="1200" dirty="0">
                          <a:solidFill>
                            <a:schemeClr val="tx1"/>
                          </a:solidFill>
                          <a:effectLst/>
                          <a:latin typeface="微软雅黑" panose="020B0503020204020204" pitchFamily="34" charset="-122"/>
                          <a:ea typeface="微软雅黑" panose="020B0503020204020204" pitchFamily="34" charset="-122"/>
                          <a:cs typeface="+mn-cs"/>
                        </a:rPr>
                        <a:t>1. </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基于鲲鹏计算平台通过</a:t>
                      </a:r>
                      <a:r>
                        <a:rPr lang="en-US" altLang="zh-CN" sz="800" u="none" strike="noStrike" kern="1200" dirty="0">
                          <a:solidFill>
                            <a:schemeClr val="tx1"/>
                          </a:solidFill>
                          <a:effectLst/>
                          <a:latin typeface="微软雅黑" panose="020B0503020204020204" pitchFamily="34" charset="-122"/>
                          <a:ea typeface="微软雅黑" panose="020B0503020204020204" pitchFamily="34" charset="-122"/>
                          <a:cs typeface="+mn-cs"/>
                        </a:rPr>
                        <a:t>HCE OS</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能力，生成进程和</a:t>
                      </a:r>
                      <a:r>
                        <a:rPr lang="en-US" altLang="zh-CN" sz="800" u="none" strike="noStrike" kern="1200" dirty="0" err="1">
                          <a:solidFill>
                            <a:schemeClr val="tx1"/>
                          </a:solidFill>
                          <a:effectLst/>
                          <a:latin typeface="微软雅黑" panose="020B0503020204020204" pitchFamily="34" charset="-122"/>
                          <a:ea typeface="微软雅黑" panose="020B0503020204020204" pitchFamily="34" charset="-122"/>
                          <a:cs typeface="+mn-cs"/>
                        </a:rPr>
                        <a:t>cgroup</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视角的资源视图：</a:t>
                      </a:r>
                      <a:b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br>
                      <a:r>
                        <a:rPr lang="en-US" altLang="zh-CN" sz="80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基于鲲鹏平台硬件和操作系统事件的</a:t>
                      </a:r>
                      <a:r>
                        <a:rPr lang="en-US" altLang="zh-CN" sz="800" u="none" strike="noStrike" kern="1200" dirty="0">
                          <a:solidFill>
                            <a:schemeClr val="tx1"/>
                          </a:solidFill>
                          <a:effectLst/>
                          <a:latin typeface="微软雅黑" panose="020B0503020204020204" pitchFamily="34" charset="-122"/>
                          <a:ea typeface="微软雅黑" panose="020B0503020204020204" pitchFamily="34" charset="-122"/>
                          <a:cs typeface="+mn-cs"/>
                        </a:rPr>
                        <a:t>profiling</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事件采样分析能力，支持筛选、采集和分析</a:t>
                      </a:r>
                      <a:b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br>
                      <a:r>
                        <a:rPr lang="en-US" altLang="zh-CN" sz="80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支持统计</a:t>
                      </a:r>
                      <a:r>
                        <a:rPr lang="en-US" altLang="zh-CN" sz="800" u="none" strike="noStrike" kern="1200" dirty="0">
                          <a:solidFill>
                            <a:schemeClr val="tx1"/>
                          </a:solidFill>
                          <a:effectLst/>
                          <a:latin typeface="微软雅黑" panose="020B0503020204020204" pitchFamily="34" charset="-122"/>
                          <a:ea typeface="微软雅黑" panose="020B0503020204020204" pitchFamily="34" charset="-122"/>
                          <a:cs typeface="+mn-cs"/>
                        </a:rPr>
                        <a:t>HCE OS</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内核对象的消耗，如文件句柄、网络连接数、</a:t>
                      </a:r>
                      <a:r>
                        <a:rPr lang="en-US" altLang="zh-CN" sz="800" u="none" strike="noStrike" kern="1200" dirty="0">
                          <a:solidFill>
                            <a:schemeClr val="tx1"/>
                          </a:solidFill>
                          <a:effectLst/>
                          <a:latin typeface="微软雅黑" panose="020B0503020204020204" pitchFamily="34" charset="-122"/>
                          <a:ea typeface="微软雅黑" panose="020B0503020204020204" pitchFamily="34" charset="-122"/>
                          <a:cs typeface="+mn-cs"/>
                        </a:rPr>
                        <a:t>page cache</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、网络流量、磁盘</a:t>
                      </a:r>
                      <a:r>
                        <a:rPr lang="en-US" altLang="zh-CN" sz="800" u="none" strike="noStrike" kern="1200" dirty="0">
                          <a:solidFill>
                            <a:schemeClr val="tx1"/>
                          </a:solidFill>
                          <a:effectLst/>
                          <a:latin typeface="微软雅黑" panose="020B0503020204020204" pitchFamily="34" charset="-122"/>
                          <a:ea typeface="微软雅黑" panose="020B0503020204020204" pitchFamily="34" charset="-122"/>
                          <a:cs typeface="+mn-cs"/>
                        </a:rPr>
                        <a:t>IO</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带宽等</a:t>
                      </a:r>
                      <a:b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br>
                      <a:r>
                        <a:rPr lang="en-US" altLang="zh-CN" sz="80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建立进程、</a:t>
                      </a:r>
                      <a:r>
                        <a:rPr lang="en-US" altLang="zh-CN" sz="800" u="none" strike="noStrike" kern="1200" dirty="0" err="1">
                          <a:solidFill>
                            <a:schemeClr val="tx1"/>
                          </a:solidFill>
                          <a:effectLst/>
                          <a:latin typeface="微软雅黑" panose="020B0503020204020204" pitchFamily="34" charset="-122"/>
                          <a:ea typeface="微软雅黑" panose="020B0503020204020204" pitchFamily="34" charset="-122"/>
                          <a:cs typeface="+mn-cs"/>
                        </a:rPr>
                        <a:t>cgroup</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视角的</a:t>
                      </a:r>
                      <a:r>
                        <a:rPr lang="en-US" altLang="zh-CN" sz="800" u="none" strike="noStrike" kern="1200" dirty="0" err="1">
                          <a:solidFill>
                            <a:schemeClr val="tx1"/>
                          </a:solidFill>
                          <a:effectLst/>
                          <a:latin typeface="微软雅黑" panose="020B0503020204020204" pitchFamily="34" charset="-122"/>
                          <a:ea typeface="微软雅黑" panose="020B0503020204020204" pitchFamily="34" charset="-122"/>
                          <a:cs typeface="+mn-cs"/>
                        </a:rPr>
                        <a:t>cpu</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排队、内存申请等待、</a:t>
                      </a:r>
                      <a:r>
                        <a:rPr lang="en-US" altLang="zh-CN" sz="800" u="none" strike="noStrike" kern="1200" dirty="0" err="1">
                          <a:solidFill>
                            <a:schemeClr val="tx1"/>
                          </a:solidFill>
                          <a:effectLst/>
                          <a:latin typeface="微软雅黑" panose="020B0503020204020204" pitchFamily="34" charset="-122"/>
                          <a:ea typeface="微软雅黑" panose="020B0503020204020204" pitchFamily="34" charset="-122"/>
                          <a:cs typeface="+mn-cs"/>
                        </a:rPr>
                        <a:t>io</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请求等待、网络建链等请求等待时间的采样以及可衡量数学模型，客观评估进程、</a:t>
                      </a:r>
                      <a:r>
                        <a:rPr lang="en-US" altLang="zh-CN" sz="800" u="none" strike="noStrike" kern="1200" dirty="0" err="1">
                          <a:solidFill>
                            <a:schemeClr val="tx1"/>
                          </a:solidFill>
                          <a:effectLst/>
                          <a:latin typeface="微软雅黑" panose="020B0503020204020204" pitchFamily="34" charset="-122"/>
                          <a:ea typeface="微软雅黑" panose="020B0503020204020204" pitchFamily="34" charset="-122"/>
                          <a:cs typeface="+mn-cs"/>
                        </a:rPr>
                        <a:t>cgroup</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的性能瓶颈。</a:t>
                      </a:r>
                      <a:b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br>
                      <a:r>
                        <a:rPr lang="en-US" altLang="zh-CN" sz="800" u="none" strike="noStrike" kern="1200" dirty="0">
                          <a:solidFill>
                            <a:schemeClr val="tx1"/>
                          </a:solidFill>
                          <a:effectLst/>
                          <a:latin typeface="微软雅黑" panose="020B0503020204020204" pitchFamily="34" charset="-122"/>
                          <a:ea typeface="微软雅黑" panose="020B0503020204020204" pitchFamily="34" charset="-122"/>
                          <a:cs typeface="+mn-cs"/>
                        </a:rPr>
                        <a:t>2. </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结合内核高性能采样的机制，如</a:t>
                      </a:r>
                      <a:r>
                        <a:rPr lang="en-US" altLang="zh-CN" sz="800" u="none" strike="noStrike" kern="1200" dirty="0">
                          <a:solidFill>
                            <a:schemeClr val="tx1"/>
                          </a:solidFill>
                          <a:effectLst/>
                          <a:latin typeface="微软雅黑" panose="020B0503020204020204" pitchFamily="34" charset="-122"/>
                          <a:ea typeface="微软雅黑" panose="020B0503020204020204" pitchFamily="34" charset="-122"/>
                          <a:cs typeface="+mn-cs"/>
                        </a:rPr>
                        <a:t>PMU</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800" u="none" strike="noStrike" kern="1200" dirty="0" err="1">
                          <a:solidFill>
                            <a:schemeClr val="tx1"/>
                          </a:solidFill>
                          <a:effectLst/>
                          <a:latin typeface="微软雅黑" panose="020B0503020204020204" pitchFamily="34" charset="-122"/>
                          <a:ea typeface="微软雅黑" panose="020B0503020204020204" pitchFamily="34" charset="-122"/>
                          <a:cs typeface="+mn-cs"/>
                        </a:rPr>
                        <a:t>kprobe</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800" u="none" strike="noStrike" kern="1200" dirty="0" err="1">
                          <a:solidFill>
                            <a:schemeClr val="tx1"/>
                          </a:solidFill>
                          <a:effectLst/>
                          <a:latin typeface="微软雅黑" panose="020B0503020204020204" pitchFamily="34" charset="-122"/>
                          <a:ea typeface="微软雅黑" panose="020B0503020204020204" pitchFamily="34" charset="-122"/>
                          <a:cs typeface="+mn-cs"/>
                        </a:rPr>
                        <a:t>ebpf</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等以不超过</a:t>
                      </a:r>
                      <a:r>
                        <a:rPr lang="en-US" altLang="zh-CN" sz="800" u="none" strike="noStrike" kern="1200" dirty="0">
                          <a:solidFill>
                            <a:schemeClr val="tx1"/>
                          </a:solidFill>
                          <a:effectLst/>
                          <a:latin typeface="微软雅黑" panose="020B0503020204020204" pitchFamily="34" charset="-122"/>
                          <a:ea typeface="微软雅黑" panose="020B0503020204020204" pitchFamily="34" charset="-122"/>
                          <a:cs typeface="+mn-cs"/>
                        </a:rPr>
                        <a:t>5%</a:t>
                      </a:r>
                      <a:r>
                        <a:rPr lang="zh-CN" altLang="en-US" sz="800" u="none" strike="noStrike" kern="1200" dirty="0">
                          <a:solidFill>
                            <a:schemeClr val="tx1"/>
                          </a:solidFill>
                          <a:effectLst/>
                          <a:latin typeface="微软雅黑" panose="020B0503020204020204" pitchFamily="34" charset="-122"/>
                          <a:ea typeface="微软雅黑" panose="020B0503020204020204" pitchFamily="34" charset="-122"/>
                          <a:cs typeface="+mn-cs"/>
                        </a:rPr>
                        <a:t>开销实现上述系统资源可视化视图。</a:t>
                      </a:r>
                      <a:endParaRPr lang="en-US" altLang="zh-CN" sz="80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ltLang="en-US"/>
                    </a:p>
                  </a:txBody>
                  <a:tcPr/>
                </a:tc>
                <a:extLst>
                  <a:ext uri="{0D108BD9-81ED-4DB2-BD59-A6C34878D82A}">
                    <a16:rowId xmlns:a16="http://schemas.microsoft.com/office/drawing/2014/main" val="3876499283"/>
                  </a:ext>
                </a:extLst>
              </a:tr>
              <a:tr h="456985">
                <a:tc rowSpan="4">
                  <a:txBody>
                    <a:bodyPr/>
                    <a:lstStyle/>
                    <a:p>
                      <a:pPr algn="ctr"/>
                      <a:r>
                        <a:rPr lang="zh-CN" altLang="en-US" sz="1000" b="1" i="0" dirty="0">
                          <a:solidFill>
                            <a:schemeClr val="tx1"/>
                          </a:solidFill>
                          <a:latin typeface="微软雅黑" panose="020B0503020204020204" pitchFamily="34" charset="-122"/>
                          <a:ea typeface="微软雅黑" panose="020B0503020204020204" pitchFamily="34" charset="-122"/>
                        </a:rPr>
                        <a:t>赛题二</a:t>
                      </a: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a:r>
                        <a:rPr lang="zh-CN" altLang="en-US" sz="1000" b="1" i="0" dirty="0">
                          <a:solidFill>
                            <a:schemeClr val="tx1"/>
                          </a:solidFill>
                          <a:latin typeface="微软雅黑" panose="020B0503020204020204" pitchFamily="34" charset="-122"/>
                          <a:ea typeface="微软雅黑" panose="020B0503020204020204" pitchFamily="34" charset="-122"/>
                        </a:rPr>
                        <a:t>开源软件内核创新</a:t>
                      </a: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None/>
                      </a:pPr>
                      <a:r>
                        <a:rPr lang="zh-CN" altLang="en-US" sz="800" b="1" u="none" strike="noStrike" kern="1200" dirty="0">
                          <a:solidFill>
                            <a:schemeClr val="tx1"/>
                          </a:solidFill>
                          <a:effectLst/>
                          <a:latin typeface="微软雅黑" panose="020B0503020204020204" pitchFamily="34" charset="-122"/>
                          <a:ea typeface="微软雅黑" panose="020B0503020204020204" pitchFamily="34" charset="-122"/>
                          <a:cs typeface="+mn-cs"/>
                        </a:rPr>
                        <a:t>题目</a:t>
                      </a:r>
                      <a:r>
                        <a:rPr lang="en-US" altLang="zh-CN" sz="800" b="1" u="none" strike="noStrike" kern="1200" dirty="0">
                          <a:solidFill>
                            <a:schemeClr val="tx1"/>
                          </a:solidFill>
                          <a:effectLst/>
                          <a:latin typeface="微软雅黑" panose="020B0503020204020204" pitchFamily="34" charset="-122"/>
                          <a:ea typeface="微软雅黑" panose="020B0503020204020204" pitchFamily="34" charset="-122"/>
                          <a:cs typeface="+mn-cs"/>
                        </a:rPr>
                        <a:t>1</a:t>
                      </a:r>
                      <a:r>
                        <a:rPr lang="zh-CN" altLang="en-US" sz="800" b="1" u="none" strike="noStrike"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800" b="1" i="0" dirty="0">
                          <a:solidFill>
                            <a:schemeClr val="tx1"/>
                          </a:solidFill>
                          <a:latin typeface="微软雅黑" panose="020B0503020204020204" pitchFamily="34" charset="-122"/>
                          <a:ea typeface="微软雅黑" panose="020B0503020204020204" pitchFamily="34" charset="-122"/>
                        </a:rPr>
                        <a:t>Gazelle/</a:t>
                      </a:r>
                      <a:r>
                        <a:rPr lang="en-US" altLang="zh-CN" sz="800" b="1" i="0" dirty="0" err="1">
                          <a:solidFill>
                            <a:schemeClr val="tx1"/>
                          </a:solidFill>
                          <a:latin typeface="微软雅黑" panose="020B0503020204020204" pitchFamily="34" charset="-122"/>
                          <a:ea typeface="微软雅黑" panose="020B0503020204020204" pitchFamily="34" charset="-122"/>
                        </a:rPr>
                        <a:t>lwip</a:t>
                      </a:r>
                      <a:r>
                        <a:rPr lang="zh-CN" altLang="en-US" sz="800" b="1" i="0" dirty="0">
                          <a:solidFill>
                            <a:schemeClr val="tx1"/>
                          </a:solidFill>
                          <a:latin typeface="微软雅黑" panose="020B0503020204020204" pitchFamily="34" charset="-122"/>
                          <a:ea typeface="微软雅黑" panose="020B0503020204020204" pitchFamily="34" charset="-122"/>
                        </a:rPr>
                        <a:t>中实现一种</a:t>
                      </a:r>
                      <a:r>
                        <a:rPr lang="en-US" altLang="zh-CN" sz="800" b="1" i="0" dirty="0">
                          <a:solidFill>
                            <a:schemeClr val="tx1"/>
                          </a:solidFill>
                          <a:latin typeface="微软雅黑" panose="020B0503020204020204" pitchFamily="34" charset="-122"/>
                          <a:ea typeface="微软雅黑" panose="020B0503020204020204" pitchFamily="34" charset="-122"/>
                        </a:rPr>
                        <a:t>TCP</a:t>
                      </a:r>
                      <a:r>
                        <a:rPr lang="zh-CN" altLang="en-US" sz="800" b="1" i="0" dirty="0">
                          <a:solidFill>
                            <a:schemeClr val="tx1"/>
                          </a:solidFill>
                          <a:latin typeface="微软雅黑" panose="020B0503020204020204" pitchFamily="34" charset="-122"/>
                          <a:ea typeface="微软雅黑" panose="020B0503020204020204" pitchFamily="34" charset="-122"/>
                        </a:rPr>
                        <a:t>的拥塞控制算法：</a:t>
                      </a:r>
                      <a:endParaRPr lang="en-US" altLang="zh-CN" sz="800" b="1" i="0" dirty="0">
                        <a:solidFill>
                          <a:schemeClr val="tx1"/>
                        </a:solidFill>
                        <a:latin typeface="微软雅黑" panose="020B0503020204020204" pitchFamily="34" charset="-122"/>
                        <a:ea typeface="微软雅黑" panose="020B0503020204020204" pitchFamily="34" charset="-122"/>
                      </a:endParaRPr>
                    </a:p>
                    <a:p>
                      <a:pPr marL="0" indent="0">
                        <a:buNone/>
                      </a:pPr>
                      <a:r>
                        <a:rPr lang="zh-CN" altLang="en-US" sz="800" b="0" i="0" dirty="0">
                          <a:solidFill>
                            <a:schemeClr val="tx1"/>
                          </a:solidFill>
                          <a:latin typeface="微软雅黑" panose="020B0503020204020204" pitchFamily="34" charset="-122"/>
                          <a:ea typeface="微软雅黑" panose="020B0503020204020204" pitchFamily="34" charset="-122"/>
                        </a:rPr>
                        <a:t>当使用用户态协议栈</a:t>
                      </a:r>
                      <a:r>
                        <a:rPr lang="en-US" altLang="zh-CN" sz="800" b="0" i="0" dirty="0">
                          <a:solidFill>
                            <a:schemeClr val="tx1"/>
                          </a:solidFill>
                          <a:latin typeface="微软雅黑" panose="020B0503020204020204" pitchFamily="34" charset="-122"/>
                          <a:ea typeface="微软雅黑" panose="020B0503020204020204" pitchFamily="34" charset="-122"/>
                        </a:rPr>
                        <a:t>gazelle</a:t>
                      </a:r>
                      <a:r>
                        <a:rPr lang="zh-CN" altLang="en-US" sz="800" b="0" i="0" dirty="0">
                          <a:solidFill>
                            <a:schemeClr val="tx1"/>
                          </a:solidFill>
                          <a:latin typeface="微软雅黑" panose="020B0503020204020204" pitchFamily="34" charset="-122"/>
                          <a:ea typeface="微软雅黑" panose="020B0503020204020204" pitchFamily="34" charset="-122"/>
                        </a:rPr>
                        <a:t>时，常常出现数据发送较快导致对端发生丢包的场景，这和</a:t>
                      </a:r>
                      <a:r>
                        <a:rPr lang="en-US" altLang="zh-CN" sz="800" b="0" i="0" dirty="0" err="1">
                          <a:solidFill>
                            <a:schemeClr val="tx1"/>
                          </a:solidFill>
                          <a:latin typeface="微软雅黑" panose="020B0503020204020204" pitchFamily="34" charset="-122"/>
                          <a:ea typeface="微软雅黑" panose="020B0503020204020204" pitchFamily="34" charset="-122"/>
                        </a:rPr>
                        <a:t>tcp</a:t>
                      </a:r>
                      <a:r>
                        <a:rPr lang="zh-CN" altLang="en-US" sz="800" b="0" i="0" dirty="0">
                          <a:solidFill>
                            <a:schemeClr val="tx1"/>
                          </a:solidFill>
                          <a:latin typeface="微软雅黑" panose="020B0503020204020204" pitchFamily="34" charset="-122"/>
                          <a:ea typeface="微软雅黑" panose="020B0503020204020204" pitchFamily="34" charset="-122"/>
                        </a:rPr>
                        <a:t>协议的拥塞控制算法息息相关。目前</a:t>
                      </a:r>
                      <a:r>
                        <a:rPr lang="en-US" altLang="zh-CN" sz="800" b="0" i="0" dirty="0">
                          <a:solidFill>
                            <a:schemeClr val="tx1"/>
                          </a:solidFill>
                          <a:latin typeface="微软雅黑" panose="020B0503020204020204" pitchFamily="34" charset="-122"/>
                          <a:ea typeface="微软雅黑" panose="020B0503020204020204" pitchFamily="34" charset="-122"/>
                        </a:rPr>
                        <a:t>gazelle</a:t>
                      </a:r>
                      <a:r>
                        <a:rPr lang="zh-CN" altLang="en-US" sz="800" b="0" i="0" dirty="0">
                          <a:solidFill>
                            <a:schemeClr val="tx1"/>
                          </a:solidFill>
                          <a:latin typeface="微软雅黑" panose="020B0503020204020204" pitchFamily="34" charset="-122"/>
                          <a:ea typeface="微软雅黑" panose="020B0503020204020204" pitchFamily="34" charset="-122"/>
                        </a:rPr>
                        <a:t>只有</a:t>
                      </a:r>
                      <a:r>
                        <a:rPr lang="en-US" altLang="zh-CN" sz="800" b="0" i="0" dirty="0" err="1">
                          <a:solidFill>
                            <a:schemeClr val="tx1"/>
                          </a:solidFill>
                          <a:latin typeface="微软雅黑" panose="020B0503020204020204" pitchFamily="34" charset="-122"/>
                          <a:ea typeface="微软雅黑" panose="020B0503020204020204" pitchFamily="34" charset="-122"/>
                        </a:rPr>
                        <a:t>lwip</a:t>
                      </a:r>
                      <a:r>
                        <a:rPr lang="zh-CN" altLang="en-US" sz="800" b="0" i="0" dirty="0">
                          <a:solidFill>
                            <a:schemeClr val="tx1"/>
                          </a:solidFill>
                          <a:latin typeface="微软雅黑" panose="020B0503020204020204" pitchFamily="34" charset="-122"/>
                          <a:ea typeface="微软雅黑" panose="020B0503020204020204" pitchFamily="34" charset="-122"/>
                        </a:rPr>
                        <a:t>中的</a:t>
                      </a:r>
                      <a:r>
                        <a:rPr lang="en-US" altLang="zh-CN" sz="800" b="0" i="0" dirty="0">
                          <a:solidFill>
                            <a:schemeClr val="tx1"/>
                          </a:solidFill>
                          <a:latin typeface="微软雅黑" panose="020B0503020204020204" pitchFamily="34" charset="-122"/>
                          <a:ea typeface="微软雅黑" panose="020B0503020204020204" pitchFamily="34" charset="-122"/>
                        </a:rPr>
                        <a:t>reno</a:t>
                      </a:r>
                      <a:r>
                        <a:rPr lang="zh-CN" altLang="en-US" sz="800" b="0" i="0" dirty="0">
                          <a:solidFill>
                            <a:schemeClr val="tx1"/>
                          </a:solidFill>
                          <a:latin typeface="微软雅黑" panose="020B0503020204020204" pitchFamily="34" charset="-122"/>
                          <a:ea typeface="微软雅黑" panose="020B0503020204020204" pitchFamily="34" charset="-122"/>
                        </a:rPr>
                        <a:t>拥塞控制算法。本项目基于</a:t>
                      </a:r>
                      <a:r>
                        <a:rPr lang="en-US" altLang="zh-CN" sz="800" b="0" i="0" dirty="0">
                          <a:solidFill>
                            <a:schemeClr val="tx1"/>
                          </a:solidFill>
                          <a:latin typeface="微软雅黑" panose="020B0503020204020204" pitchFamily="34" charset="-122"/>
                          <a:ea typeface="微软雅黑" panose="020B0503020204020204" pitchFamily="34" charset="-122"/>
                        </a:rPr>
                        <a:t>gazelle/</a:t>
                      </a:r>
                      <a:r>
                        <a:rPr lang="en-US" altLang="zh-CN" sz="800" b="0" i="0" dirty="0" err="1">
                          <a:solidFill>
                            <a:schemeClr val="tx1"/>
                          </a:solidFill>
                          <a:latin typeface="微软雅黑" panose="020B0503020204020204" pitchFamily="34" charset="-122"/>
                          <a:ea typeface="微软雅黑" panose="020B0503020204020204" pitchFamily="34" charset="-122"/>
                        </a:rPr>
                        <a:t>lwip</a:t>
                      </a:r>
                      <a:r>
                        <a:rPr lang="zh-CN" altLang="en-US" sz="800" b="0" i="0" dirty="0">
                          <a:solidFill>
                            <a:schemeClr val="tx1"/>
                          </a:solidFill>
                          <a:latin typeface="微软雅黑" panose="020B0503020204020204" pitchFamily="34" charset="-122"/>
                          <a:ea typeface="微软雅黑" panose="020B0503020204020204" pitchFamily="34" charset="-122"/>
                        </a:rPr>
                        <a:t>现有的</a:t>
                      </a:r>
                      <a:r>
                        <a:rPr lang="en-US" altLang="zh-CN" sz="800" b="0" i="0" dirty="0" err="1">
                          <a:solidFill>
                            <a:schemeClr val="tx1"/>
                          </a:solidFill>
                          <a:latin typeface="微软雅黑" panose="020B0503020204020204" pitchFamily="34" charset="-122"/>
                          <a:ea typeface="微软雅黑" panose="020B0503020204020204" pitchFamily="34" charset="-122"/>
                        </a:rPr>
                        <a:t>tcp</a:t>
                      </a:r>
                      <a:r>
                        <a:rPr lang="zh-CN" altLang="en-US" sz="800" b="0" i="0" dirty="0">
                          <a:solidFill>
                            <a:schemeClr val="tx1"/>
                          </a:solidFill>
                          <a:latin typeface="微软雅黑" panose="020B0503020204020204" pitchFamily="34" charset="-122"/>
                          <a:ea typeface="微软雅黑" panose="020B0503020204020204" pitchFamily="34" charset="-122"/>
                        </a:rPr>
                        <a:t>协议栈能力，实现用户态协议栈里</a:t>
                      </a:r>
                      <a:r>
                        <a:rPr lang="en-US" altLang="zh-CN" sz="800" b="0" i="0" dirty="0">
                          <a:solidFill>
                            <a:schemeClr val="tx1"/>
                          </a:solidFill>
                          <a:latin typeface="微软雅黑" panose="020B0503020204020204" pitchFamily="34" charset="-122"/>
                          <a:ea typeface="微软雅黑" panose="020B0503020204020204" pitchFamily="34" charset="-122"/>
                        </a:rPr>
                        <a:t>cubic</a:t>
                      </a:r>
                      <a:r>
                        <a:rPr lang="zh-CN" altLang="en-US" sz="800" b="0" i="0" dirty="0">
                          <a:solidFill>
                            <a:schemeClr val="tx1"/>
                          </a:solidFill>
                          <a:latin typeface="微软雅黑" panose="020B0503020204020204" pitchFamily="34" charset="-122"/>
                          <a:ea typeface="微软雅黑" panose="020B0503020204020204" pitchFamily="34" charset="-122"/>
                        </a:rPr>
                        <a:t>或</a:t>
                      </a:r>
                      <a:r>
                        <a:rPr lang="en-US" altLang="zh-CN" sz="800" b="0" i="0" dirty="0" err="1">
                          <a:solidFill>
                            <a:schemeClr val="tx1"/>
                          </a:solidFill>
                          <a:latin typeface="微软雅黑" panose="020B0503020204020204" pitchFamily="34" charset="-122"/>
                          <a:ea typeface="微软雅黑" panose="020B0503020204020204" pitchFamily="34" charset="-122"/>
                        </a:rPr>
                        <a:t>bbr</a:t>
                      </a:r>
                      <a:r>
                        <a:rPr lang="zh-CN" altLang="en-US" sz="800" b="0" i="0" dirty="0">
                          <a:solidFill>
                            <a:schemeClr val="tx1"/>
                          </a:solidFill>
                          <a:latin typeface="微软雅黑" panose="020B0503020204020204" pitchFamily="34" charset="-122"/>
                          <a:ea typeface="微软雅黑" panose="020B0503020204020204" pitchFamily="34" charset="-122"/>
                        </a:rPr>
                        <a:t>等业界主流的拥塞控制算法（算法实现可提供指导并适当参考</a:t>
                      </a:r>
                      <a:r>
                        <a:rPr lang="en-US" altLang="zh-CN" sz="800" b="0" i="0" dirty="0" err="1">
                          <a:solidFill>
                            <a:schemeClr val="tx1"/>
                          </a:solidFill>
                          <a:latin typeface="微软雅黑" panose="020B0503020204020204" pitchFamily="34" charset="-122"/>
                          <a:ea typeface="微软雅黑" panose="020B0503020204020204" pitchFamily="34" charset="-122"/>
                        </a:rPr>
                        <a:t>linux</a:t>
                      </a:r>
                      <a:r>
                        <a:rPr lang="zh-CN" altLang="en-US" sz="800" b="0" i="0" dirty="0">
                          <a:solidFill>
                            <a:schemeClr val="tx1"/>
                          </a:solidFill>
                          <a:latin typeface="微软雅黑" panose="020B0503020204020204" pitchFamily="34" charset="-122"/>
                          <a:ea typeface="微软雅黑" panose="020B0503020204020204" pitchFamily="34" charset="-122"/>
                        </a:rPr>
                        <a:t>内核）</a:t>
                      </a:r>
                      <a:endParaRPr lang="en-US" altLang="zh-CN" sz="800" b="0" i="0" dirty="0">
                        <a:solidFill>
                          <a:schemeClr val="tx1"/>
                        </a:solidFill>
                        <a:latin typeface="微软雅黑" panose="020B0503020204020204" pitchFamily="34" charset="-122"/>
                        <a:ea typeface="微软雅黑" panose="020B0503020204020204" pitchFamily="34" charset="-122"/>
                      </a:endParaRP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sz="1050" b="0" i="0" dirty="0">
                        <a:solidFill>
                          <a:schemeClr val="tx1"/>
                        </a:solidFill>
                        <a:latin typeface="微软雅黑" panose="020B0503020204020204" pitchFamily="34" charset="-122"/>
                        <a:ea typeface="微软雅黑" panose="020B0503020204020204" pitchFamily="34" charset="-122"/>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642216"/>
                  </a:ext>
                </a:extLst>
              </a:tr>
              <a:tr h="700730">
                <a:tc vMerge="1">
                  <a:txBody>
                    <a:bodyPr/>
                    <a:lstStyle/>
                    <a:p>
                      <a:endParaRPr lang="zh-CN" altLang="en-US"/>
                    </a:p>
                  </a:txBody>
                  <a:tcPr/>
                </a:tc>
                <a:tc vMerge="1">
                  <a:txBody>
                    <a:bodyPr/>
                    <a:lstStyle/>
                    <a:p>
                      <a:pPr algn="ctr"/>
                      <a:endParaRPr lang="zh-CN" altLang="en-US" sz="1050" b="1" i="0" dirty="0">
                        <a:solidFill>
                          <a:schemeClr val="tx1"/>
                        </a:solidFill>
                        <a:latin typeface="微软雅黑" panose="020B0503020204020204" pitchFamily="34" charset="-122"/>
                        <a:ea typeface="微软雅黑" panose="020B0503020204020204" pitchFamily="34" charset="-122"/>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None/>
                      </a:pPr>
                      <a:r>
                        <a:rPr lang="zh-CN" altLang="en-US" sz="800" b="1" u="none" strike="noStrike" kern="1200" dirty="0">
                          <a:solidFill>
                            <a:schemeClr val="tx1"/>
                          </a:solidFill>
                          <a:effectLst/>
                          <a:latin typeface="微软雅黑" panose="020B0503020204020204" pitchFamily="34" charset="-122"/>
                          <a:ea typeface="微软雅黑" panose="020B0503020204020204" pitchFamily="34" charset="-122"/>
                          <a:cs typeface="+mn-cs"/>
                        </a:rPr>
                        <a:t>题目</a:t>
                      </a:r>
                      <a:r>
                        <a:rPr lang="en-US" altLang="zh-CN" sz="800" b="1" u="none" strike="noStrike" kern="1200" dirty="0">
                          <a:solidFill>
                            <a:schemeClr val="tx1"/>
                          </a:solidFill>
                          <a:effectLst/>
                          <a:latin typeface="微软雅黑" panose="020B0503020204020204" pitchFamily="34" charset="-122"/>
                          <a:ea typeface="微软雅黑" panose="020B0503020204020204" pitchFamily="34" charset="-122"/>
                          <a:cs typeface="+mn-cs"/>
                        </a:rPr>
                        <a:t>2</a:t>
                      </a:r>
                      <a:r>
                        <a:rPr lang="zh-CN" altLang="en-US" sz="800" b="1" u="none" strike="noStrike"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800" b="1" i="0" dirty="0">
                          <a:solidFill>
                            <a:schemeClr val="tx1"/>
                          </a:solidFill>
                          <a:latin typeface="微软雅黑" panose="020B0503020204020204" pitchFamily="34" charset="-122"/>
                          <a:ea typeface="微软雅黑" panose="020B0503020204020204" pitchFamily="34" charset="-122"/>
                        </a:rPr>
                        <a:t>基于</a:t>
                      </a:r>
                      <a:r>
                        <a:rPr lang="en-US" altLang="zh-CN" sz="800" b="1" i="0" dirty="0" err="1">
                          <a:solidFill>
                            <a:schemeClr val="tx1"/>
                          </a:solidFill>
                          <a:latin typeface="微软雅黑" panose="020B0503020204020204" pitchFamily="34" charset="-122"/>
                          <a:ea typeface="微软雅黑" panose="020B0503020204020204" pitchFamily="34" charset="-122"/>
                        </a:rPr>
                        <a:t>Kmesh</a:t>
                      </a:r>
                      <a:r>
                        <a:rPr lang="zh-CN" altLang="en-US" sz="800" b="1" i="0" dirty="0">
                          <a:solidFill>
                            <a:schemeClr val="tx1"/>
                          </a:solidFill>
                          <a:latin typeface="微软雅黑" panose="020B0503020204020204" pitchFamily="34" charset="-122"/>
                          <a:ea typeface="微软雅黑" panose="020B0503020204020204" pitchFamily="34" charset="-122"/>
                        </a:rPr>
                        <a:t>实现熔断限流的编排能力：</a:t>
                      </a:r>
                      <a:endParaRPr lang="en-US" altLang="zh-CN" sz="800" b="1" i="0" dirty="0">
                        <a:solidFill>
                          <a:schemeClr val="tx1"/>
                        </a:solidFill>
                        <a:latin typeface="微软雅黑" panose="020B0503020204020204" pitchFamily="34" charset="-122"/>
                        <a:ea typeface="微软雅黑" panose="020B0503020204020204" pitchFamily="34" charset="-122"/>
                      </a:endParaRPr>
                    </a:p>
                    <a:p>
                      <a:pPr marL="0" indent="0">
                        <a:buNone/>
                      </a:pPr>
                      <a:r>
                        <a:rPr lang="zh-CN" altLang="en-US" sz="800" b="0" i="0" dirty="0">
                          <a:solidFill>
                            <a:schemeClr val="tx1"/>
                          </a:solidFill>
                          <a:latin typeface="微软雅黑" panose="020B0503020204020204" pitchFamily="34" charset="-122"/>
                          <a:ea typeface="微软雅黑" panose="020B0503020204020204" pitchFamily="34" charset="-122"/>
                        </a:rPr>
                        <a:t>现代分布式系统中，如果某个服务节点发生故障或网络异常，可能导致调用方被阻塞等待，如果超时时间很长，调用方资源很可能被耗尽，进而引发调用方上游服务资源耗尽，最终导致系统雪崩；熔断限流是流量编排中的典型编排能力，分别从调用方、服务方角度，提供的系统自我保护机制；当被调用方出现故障时，调用方基于熔断策略主动停止调用，当请求数量超出服务方的处理能力时，服务方自动丢弃新请求，避免服务崩溃；</a:t>
                      </a:r>
                    </a:p>
                    <a:p>
                      <a:pPr marL="0" indent="0">
                        <a:buNone/>
                      </a:pPr>
                      <a:r>
                        <a:rPr lang="en-US" altLang="zh-CN" sz="800" b="0" i="0" dirty="0" err="1">
                          <a:solidFill>
                            <a:schemeClr val="tx1"/>
                          </a:solidFill>
                          <a:latin typeface="微软雅黑" panose="020B0503020204020204" pitchFamily="34" charset="-122"/>
                          <a:ea typeface="微软雅黑" panose="020B0503020204020204" pitchFamily="34" charset="-122"/>
                        </a:rPr>
                        <a:t>Kmesh</a:t>
                      </a:r>
                      <a:r>
                        <a:rPr lang="zh-CN" altLang="en-US" sz="800" b="0" i="0" dirty="0">
                          <a:solidFill>
                            <a:schemeClr val="tx1"/>
                          </a:solidFill>
                          <a:latin typeface="微软雅黑" panose="020B0503020204020204" pitchFamily="34" charset="-122"/>
                          <a:ea typeface="微软雅黑" panose="020B0503020204020204" pitchFamily="34" charset="-122"/>
                        </a:rPr>
                        <a:t>是基于</a:t>
                      </a:r>
                      <a:r>
                        <a:rPr lang="en-US" altLang="zh-CN" sz="800" b="0" i="0" dirty="0" err="1">
                          <a:solidFill>
                            <a:schemeClr val="tx1"/>
                          </a:solidFill>
                          <a:latin typeface="微软雅黑" panose="020B0503020204020204" pitchFamily="34" charset="-122"/>
                          <a:ea typeface="微软雅黑" panose="020B0503020204020204" pitchFamily="34" charset="-122"/>
                        </a:rPr>
                        <a:t>ebpf</a:t>
                      </a:r>
                      <a:r>
                        <a:rPr lang="zh-CN" altLang="en-US" sz="800" b="0" i="0" dirty="0">
                          <a:solidFill>
                            <a:schemeClr val="tx1"/>
                          </a:solidFill>
                          <a:latin typeface="微软雅黑" panose="020B0503020204020204" pitchFamily="34" charset="-122"/>
                          <a:ea typeface="微软雅黑" panose="020B0503020204020204" pitchFamily="34" charset="-122"/>
                        </a:rPr>
                        <a:t>实现的高性能流量编排数据面，本课题基于社区项目</a:t>
                      </a:r>
                      <a:r>
                        <a:rPr lang="en-US" altLang="zh-CN" sz="800" b="0" i="0" dirty="0" err="1">
                          <a:solidFill>
                            <a:schemeClr val="tx1"/>
                          </a:solidFill>
                          <a:latin typeface="微软雅黑" panose="020B0503020204020204" pitchFamily="34" charset="-122"/>
                          <a:ea typeface="微软雅黑" panose="020B0503020204020204" pitchFamily="34" charset="-122"/>
                        </a:rPr>
                        <a:t>Kmesh</a:t>
                      </a:r>
                      <a:r>
                        <a:rPr lang="zh-CN" altLang="en-US" sz="800" b="0" i="0" dirty="0">
                          <a:solidFill>
                            <a:schemeClr val="tx1"/>
                          </a:solidFill>
                          <a:latin typeface="微软雅黑" panose="020B0503020204020204" pitchFamily="34" charset="-122"/>
                          <a:ea typeface="微软雅黑" panose="020B0503020204020204" pitchFamily="34" charset="-122"/>
                        </a:rPr>
                        <a:t>，实现高性能熔断限流的编排能力，提升集群系统的整体可用性；</a:t>
                      </a:r>
                      <a:endParaRPr lang="en-US" altLang="zh-CN" sz="800" b="0" i="0" dirty="0">
                        <a:solidFill>
                          <a:schemeClr val="tx1"/>
                        </a:solidFill>
                        <a:latin typeface="微软雅黑" panose="020B0503020204020204" pitchFamily="34" charset="-122"/>
                        <a:ea typeface="微软雅黑" panose="020B0503020204020204" pitchFamily="34" charset="-122"/>
                      </a:endParaRP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sz="1050" b="0" i="0" dirty="0">
                        <a:solidFill>
                          <a:schemeClr val="tx1"/>
                        </a:solidFill>
                        <a:latin typeface="微软雅黑" panose="020B0503020204020204" pitchFamily="34" charset="-122"/>
                        <a:ea typeface="微软雅黑" panose="020B0503020204020204" pitchFamily="34" charset="-122"/>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586816"/>
                  </a:ext>
                </a:extLst>
              </a:tr>
              <a:tr h="1066347">
                <a:tc vMerge="1">
                  <a:txBody>
                    <a:bodyPr/>
                    <a:lstStyle/>
                    <a:p>
                      <a:endParaRPr lang="zh-CN" altLang="en-US"/>
                    </a:p>
                  </a:txBody>
                  <a:tcPr/>
                </a:tc>
                <a:tc vMerge="1">
                  <a:txBody>
                    <a:bodyPr/>
                    <a:lstStyle/>
                    <a:p>
                      <a:pPr algn="ctr"/>
                      <a:endParaRPr lang="zh-CN" altLang="en-US" sz="1050" b="1" i="0" dirty="0">
                        <a:solidFill>
                          <a:schemeClr val="tx1"/>
                        </a:solidFill>
                        <a:latin typeface="微软雅黑" panose="020B0503020204020204" pitchFamily="34" charset="-122"/>
                        <a:ea typeface="微软雅黑" panose="020B0503020204020204" pitchFamily="34" charset="-122"/>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None/>
                      </a:pPr>
                      <a:r>
                        <a:rPr lang="zh-CN" altLang="en-US" sz="800" b="1" u="none" strike="noStrike" kern="1200" dirty="0">
                          <a:solidFill>
                            <a:schemeClr val="tx1"/>
                          </a:solidFill>
                          <a:effectLst/>
                          <a:latin typeface="微软雅黑" panose="020B0503020204020204" pitchFamily="34" charset="-122"/>
                          <a:ea typeface="微软雅黑" panose="020B0503020204020204" pitchFamily="34" charset="-122"/>
                          <a:cs typeface="+mn-cs"/>
                        </a:rPr>
                        <a:t>题目</a:t>
                      </a:r>
                      <a:r>
                        <a:rPr lang="en-US" altLang="zh-CN" sz="800" b="1" u="none" strike="noStrike" kern="1200" dirty="0">
                          <a:solidFill>
                            <a:schemeClr val="tx1"/>
                          </a:solidFill>
                          <a:effectLst/>
                          <a:latin typeface="微软雅黑" panose="020B0503020204020204" pitchFamily="34" charset="-122"/>
                          <a:ea typeface="微软雅黑" panose="020B0503020204020204" pitchFamily="34" charset="-122"/>
                          <a:cs typeface="+mn-cs"/>
                        </a:rPr>
                        <a:t>3</a:t>
                      </a:r>
                      <a:r>
                        <a:rPr lang="zh-CN" altLang="en-US" sz="800" b="1" u="none" strike="noStrike"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800" b="1" i="0" dirty="0">
                          <a:solidFill>
                            <a:schemeClr val="tx1"/>
                          </a:solidFill>
                          <a:latin typeface="微软雅黑" panose="020B0503020204020204" pitchFamily="34" charset="-122"/>
                          <a:ea typeface="微软雅黑" panose="020B0503020204020204" pitchFamily="34" charset="-122"/>
                        </a:rPr>
                        <a:t>基于</a:t>
                      </a:r>
                      <a:r>
                        <a:rPr lang="en-US" altLang="zh-CN" sz="800" b="1" i="0" dirty="0">
                          <a:solidFill>
                            <a:schemeClr val="tx1"/>
                          </a:solidFill>
                          <a:latin typeface="微软雅黑" panose="020B0503020204020204" pitchFamily="34" charset="-122"/>
                          <a:ea typeface="微软雅黑" panose="020B0503020204020204" pitchFamily="34" charset="-122"/>
                        </a:rPr>
                        <a:t>openEuler</a:t>
                      </a:r>
                      <a:r>
                        <a:rPr lang="zh-CN" altLang="en-US" sz="800" b="1" i="0" dirty="0">
                          <a:solidFill>
                            <a:schemeClr val="tx1"/>
                          </a:solidFill>
                          <a:latin typeface="微软雅黑" panose="020B0503020204020204" pitchFamily="34" charset="-122"/>
                          <a:ea typeface="微软雅黑" panose="020B0503020204020204" pitchFamily="34" charset="-122"/>
                        </a:rPr>
                        <a:t>的跨</a:t>
                      </a:r>
                      <a:r>
                        <a:rPr lang="en-US" altLang="zh-CN" sz="800" b="1" i="0" dirty="0">
                          <a:solidFill>
                            <a:schemeClr val="tx1"/>
                          </a:solidFill>
                          <a:latin typeface="微软雅黑" panose="020B0503020204020204" pitchFamily="34" charset="-122"/>
                          <a:ea typeface="微软雅黑" panose="020B0503020204020204" pitchFamily="34" charset="-122"/>
                        </a:rPr>
                        <a:t>HOST-DPU</a:t>
                      </a:r>
                      <a:r>
                        <a:rPr lang="zh-CN" altLang="en-US" sz="800" b="1" i="0" dirty="0">
                          <a:solidFill>
                            <a:schemeClr val="tx1"/>
                          </a:solidFill>
                          <a:latin typeface="微软雅黑" panose="020B0503020204020204" pitchFamily="34" charset="-122"/>
                          <a:ea typeface="微软雅黑" panose="020B0503020204020204" pitchFamily="34" charset="-122"/>
                        </a:rPr>
                        <a:t>通用通信通道框架：</a:t>
                      </a:r>
                      <a:endParaRPr lang="en-US" altLang="zh-CN" sz="800" b="1" i="0" dirty="0">
                        <a:solidFill>
                          <a:schemeClr val="tx1"/>
                        </a:solidFill>
                        <a:latin typeface="微软雅黑" panose="020B0503020204020204" pitchFamily="34" charset="-122"/>
                        <a:ea typeface="微软雅黑" panose="020B0503020204020204" pitchFamily="34" charset="-122"/>
                      </a:endParaRPr>
                    </a:p>
                    <a:p>
                      <a:pPr marL="0" indent="0" algn="l" defTabSz="1187323" rtl="0" eaLnBrk="1" latinLnBrk="0" hangingPunct="1">
                        <a:buNone/>
                      </a:pP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DPU</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的出现正在改变数据中心计算的架构和格局，国内外很多厂商都在投入和布局</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DPU</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产品，种类非常多样。</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DPU</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中也可能承载除网络、存储、安全等能力以外的卸载工作，</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HOST</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和</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DPU</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目前以一定的方式进行物理连接（大部分是基于</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PCIe</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，也可能存在其他连接方式）。在</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HOST</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和</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DPU</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的</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OS</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之间构造一个软件的高速通信通道是</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HOST</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和</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DPU</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进行进一步协作的功能基础，基于该通道可能更好的协同</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HOST</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和</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DPU</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工作及负载。本课题关注构建该通信通道，该通道应具备以下特征：</a:t>
                      </a:r>
                    </a:p>
                    <a:p>
                      <a:pPr marL="0" indent="0" algn="l" defTabSz="1187323" rtl="0" eaLnBrk="1" latinLnBrk="0" hangingPunct="1">
                        <a:buNone/>
                      </a:pP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  </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1. </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通道具备南向兼容性，可以适配不同厂家</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DPU</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产品，可通过抽象通道层并定义相关接口实现</a:t>
                      </a:r>
                    </a:p>
                    <a:p>
                      <a:pPr marL="0" indent="0" algn="l" defTabSz="1187323" rtl="0" eaLnBrk="1" latinLnBrk="0" hangingPunct="1">
                        <a:buNone/>
                      </a:pP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  </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2. </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通道应提供主流通信协议的支持。如可通过对接</a:t>
                      </a:r>
                      <a:r>
                        <a:rPr lang="en-US" altLang="zh-CN" sz="800" b="0" i="0" kern="1200" dirty="0" err="1">
                          <a:solidFill>
                            <a:schemeClr val="tx1"/>
                          </a:solidFill>
                          <a:latin typeface="微软雅黑" panose="020B0503020204020204" pitchFamily="34" charset="-122"/>
                          <a:ea typeface="微软雅黑" panose="020B0503020204020204" pitchFamily="34" charset="-122"/>
                          <a:cs typeface="+mn-cs"/>
                        </a:rPr>
                        <a:t>virtio</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接口，继承</a:t>
                      </a:r>
                      <a:r>
                        <a:rPr lang="en-US" altLang="zh-CN" sz="800" b="0" i="0" kern="1200" dirty="0" err="1">
                          <a:solidFill>
                            <a:schemeClr val="tx1"/>
                          </a:solidFill>
                          <a:latin typeface="微软雅黑" panose="020B0503020204020204" pitchFamily="34" charset="-122"/>
                          <a:ea typeface="微软雅黑" panose="020B0503020204020204" pitchFamily="34" charset="-122"/>
                          <a:cs typeface="+mn-cs"/>
                        </a:rPr>
                        <a:t>virtio-vsock</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a:t>
                      </a:r>
                      <a:r>
                        <a:rPr lang="en-US" altLang="zh-CN" sz="800" b="0" i="0" kern="1200" dirty="0" err="1">
                          <a:solidFill>
                            <a:schemeClr val="tx1"/>
                          </a:solidFill>
                          <a:latin typeface="微软雅黑" panose="020B0503020204020204" pitchFamily="34" charset="-122"/>
                          <a:ea typeface="微软雅黑" panose="020B0503020204020204" pitchFamily="34" charset="-122"/>
                          <a:cs typeface="+mn-cs"/>
                        </a:rPr>
                        <a:t>virtio</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-net</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等标准通信的支持</a:t>
                      </a:r>
                    </a:p>
                    <a:p>
                      <a:pPr marL="0" indent="0" algn="l" defTabSz="1187323" rtl="0" eaLnBrk="1" latinLnBrk="0" hangingPunct="1">
                        <a:buNone/>
                      </a:pP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  </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3. </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通道可提供不同性能层次的接口，如关注兼容性和易用性的用户可使用</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2</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中提供的标准协议直接通信，追求极致通信性能的用户也可基于本方案提供的更底层通信接口进行二次开发（该通信接口可能是基于简单通信原语的封装）。</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4. </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综上，该通信通道设计过程中最好体现层次性</a:t>
                      </a:r>
                      <a:endParaRPr lang="en-US" altLang="zh-CN" sz="800" b="0" i="0" kern="1200" dirty="0">
                        <a:solidFill>
                          <a:schemeClr val="tx1"/>
                        </a:solidFill>
                        <a:latin typeface="微软雅黑" panose="020B0503020204020204" pitchFamily="34" charset="-122"/>
                        <a:ea typeface="微软雅黑" panose="020B0503020204020204" pitchFamily="34" charset="-122"/>
                        <a:cs typeface="+mn-cs"/>
                      </a:endParaRP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sz="1050" b="0" i="0" dirty="0">
                        <a:solidFill>
                          <a:schemeClr val="tx1"/>
                        </a:solidFill>
                        <a:latin typeface="微软雅黑" panose="020B0503020204020204" pitchFamily="34" charset="-122"/>
                        <a:ea typeface="微软雅黑" panose="020B0503020204020204" pitchFamily="34" charset="-122"/>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6946345"/>
                  </a:ext>
                </a:extLst>
              </a:tr>
              <a:tr h="1032656">
                <a:tc vMerge="1">
                  <a:txBody>
                    <a:bodyPr/>
                    <a:lstStyle/>
                    <a:p>
                      <a:endParaRPr lang="zh-CN" altLang="en-US" dirty="0"/>
                    </a:p>
                  </a:txBody>
                  <a:tcPr/>
                </a:tc>
                <a:tc vMerge="1">
                  <a:txBody>
                    <a:bodyPr/>
                    <a:lstStyle/>
                    <a:p>
                      <a:pPr algn="ctr"/>
                      <a:endParaRPr lang="zh-CN" altLang="en-US" sz="1050" b="1" i="0" dirty="0">
                        <a:solidFill>
                          <a:schemeClr val="tx1"/>
                        </a:solidFill>
                        <a:latin typeface="微软雅黑" panose="020B0503020204020204" pitchFamily="34" charset="-122"/>
                        <a:ea typeface="微软雅黑" panose="020B0503020204020204" pitchFamily="34" charset="-122"/>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1187323" rtl="0" eaLnBrk="1" latinLnBrk="0" hangingPunct="1">
                        <a:buNone/>
                      </a:pPr>
                      <a:r>
                        <a:rPr lang="zh-CN" altLang="en-US" sz="800" b="1" i="0" kern="1200" dirty="0">
                          <a:solidFill>
                            <a:srgbClr val="FF0000"/>
                          </a:solidFill>
                          <a:latin typeface="微软雅黑" panose="020B0503020204020204" pitchFamily="34" charset="-122"/>
                          <a:ea typeface="微软雅黑" panose="020B0503020204020204" pitchFamily="34" charset="-122"/>
                          <a:cs typeface="+mn-cs"/>
                        </a:rPr>
                        <a:t>题目</a:t>
                      </a:r>
                      <a:r>
                        <a:rPr lang="en-US" altLang="zh-CN" sz="800" b="1" i="0" kern="1200" dirty="0">
                          <a:solidFill>
                            <a:srgbClr val="FF0000"/>
                          </a:solidFill>
                          <a:latin typeface="微软雅黑" panose="020B0503020204020204" pitchFamily="34" charset="-122"/>
                          <a:ea typeface="微软雅黑" panose="020B0503020204020204" pitchFamily="34" charset="-122"/>
                          <a:cs typeface="+mn-cs"/>
                        </a:rPr>
                        <a:t>4</a:t>
                      </a:r>
                      <a:r>
                        <a:rPr lang="zh-CN" altLang="en-US" sz="800" b="1" i="0" kern="1200" dirty="0">
                          <a:solidFill>
                            <a:srgbClr val="FF0000"/>
                          </a:solidFill>
                          <a:latin typeface="微软雅黑" panose="020B0503020204020204" pitchFamily="34" charset="-122"/>
                          <a:ea typeface="微软雅黑" panose="020B0503020204020204" pitchFamily="34" charset="-122"/>
                          <a:cs typeface="+mn-cs"/>
                        </a:rPr>
                        <a:t>：基于</a:t>
                      </a:r>
                      <a:r>
                        <a:rPr lang="en-US" altLang="zh-CN" sz="800" b="1" i="0" kern="1200" dirty="0">
                          <a:solidFill>
                            <a:srgbClr val="FF0000"/>
                          </a:solidFill>
                          <a:latin typeface="微软雅黑" panose="020B0503020204020204" pitchFamily="34" charset="-122"/>
                          <a:ea typeface="微软雅黑" panose="020B0503020204020204" pitchFamily="34" charset="-122"/>
                          <a:cs typeface="+mn-cs"/>
                        </a:rPr>
                        <a:t>openEuler </a:t>
                      </a:r>
                      <a:r>
                        <a:rPr lang="zh-CN" altLang="en-US" sz="800" b="1" i="0" kern="1200" dirty="0">
                          <a:solidFill>
                            <a:srgbClr val="FF0000"/>
                          </a:solidFill>
                          <a:latin typeface="微软雅黑" panose="020B0503020204020204" pitchFamily="34" charset="-122"/>
                          <a:ea typeface="微软雅黑" panose="020B0503020204020204" pitchFamily="34" charset="-122"/>
                          <a:cs typeface="+mn-cs"/>
                        </a:rPr>
                        <a:t>开源操作系统的实践创新（开放性命题）</a:t>
                      </a:r>
                      <a:endParaRPr lang="en-US" altLang="zh-CN" sz="800" b="1" i="0" kern="1200" dirty="0">
                        <a:solidFill>
                          <a:srgbClr val="FF0000"/>
                        </a:solidFill>
                        <a:latin typeface="微软雅黑" panose="020B0503020204020204" pitchFamily="34" charset="-122"/>
                        <a:ea typeface="微软雅黑" panose="020B0503020204020204" pitchFamily="34" charset="-122"/>
                        <a:cs typeface="+mn-cs"/>
                      </a:endParaRPr>
                    </a:p>
                    <a:p>
                      <a:pPr marL="0" indent="0" algn="l" defTabSz="1187323" rtl="0" eaLnBrk="1" latinLnBrk="0" hangingPunct="1">
                        <a:buNone/>
                      </a:pP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围绕</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openEuler</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操作系统的内核、虚拟化、网络、安全、云原生、嵌入式、编程语言、基础设施等技术方向的创新开源项目，包括但不限于以上技术方向。</a:t>
                      </a:r>
                    </a:p>
                    <a:p>
                      <a:pPr marL="0" indent="0" algn="l" defTabSz="1187323" rtl="0" eaLnBrk="1" latinLnBrk="0" hangingPunct="1">
                        <a:buNone/>
                      </a:pP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答题要求</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a:t>
                      </a:r>
                    </a:p>
                    <a:p>
                      <a:pPr marL="0" indent="0" algn="l" defTabSz="1187323" rtl="0" eaLnBrk="1" latinLnBrk="0" hangingPunct="1">
                        <a:buNone/>
                      </a:pP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1. </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题目边界要求：操作系统、编译器、数据库、</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AI</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、存储、网络、虚拟化、云原生、安全、嵌入式、编程语言、云计算等</a:t>
                      </a:r>
                    </a:p>
                    <a:p>
                      <a:pPr marL="0" indent="0" algn="l" defTabSz="1187323" rtl="0" eaLnBrk="1" latinLnBrk="0" hangingPunct="1">
                        <a:buNone/>
                      </a:pP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2. </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环境要求：</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openEuler 22.03 LTS</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（包含</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SP</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版本），版本下载地址：</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https://www.openeuler.org/zh/download</a:t>
                      </a:r>
                    </a:p>
                    <a:p>
                      <a:pPr marL="0" indent="0" algn="l" defTabSz="1187323" rtl="0" eaLnBrk="1" latinLnBrk="0" hangingPunct="1">
                        <a:buNone/>
                      </a:pP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3. </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架构要求：</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x86_64 </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aarch64</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或其他</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openEuler</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支持的架构</a:t>
                      </a:r>
                    </a:p>
                    <a:p>
                      <a:pPr marL="0" indent="0" algn="l" defTabSz="1187323" rtl="0" eaLnBrk="1" latinLnBrk="0" hangingPunct="1">
                        <a:buNone/>
                      </a:pP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4. </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代码提交：包括需求、设计、代码和测试用例等材料提交到如下仓库：</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https://gitee.com/openeuler/sig-OSCourse </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的</a:t>
                      </a:r>
                      <a:r>
                        <a:rPr lang="en-US" altLang="zh-CN" sz="800" b="0" i="0" kern="1200" dirty="0">
                          <a:solidFill>
                            <a:schemeClr val="tx1"/>
                          </a:solidFill>
                          <a:latin typeface="微软雅黑" panose="020B0503020204020204" pitchFamily="34" charset="-122"/>
                          <a:ea typeface="微软雅黑" panose="020B0503020204020204" pitchFamily="34" charset="-122"/>
                          <a:cs typeface="+mn-cs"/>
                        </a:rPr>
                        <a:t>international-participant</a:t>
                      </a:r>
                      <a:r>
                        <a:rPr lang="zh-CN" altLang="en-US" sz="800" b="0" i="0" kern="1200" dirty="0">
                          <a:solidFill>
                            <a:schemeClr val="tx1"/>
                          </a:solidFill>
                          <a:latin typeface="微软雅黑" panose="020B0503020204020204" pitchFamily="34" charset="-122"/>
                          <a:ea typeface="微软雅黑" panose="020B0503020204020204" pitchFamily="34" charset="-122"/>
                          <a:cs typeface="+mn-cs"/>
                        </a:rPr>
                        <a:t>目录</a:t>
                      </a:r>
                      <a:endParaRPr lang="en-US" altLang="zh-CN" sz="800" b="0" i="0" kern="1200" dirty="0">
                        <a:solidFill>
                          <a:schemeClr val="tx1"/>
                        </a:solidFill>
                        <a:latin typeface="微软雅黑" panose="020B0503020204020204" pitchFamily="34" charset="-122"/>
                        <a:ea typeface="微软雅黑" panose="020B0503020204020204" pitchFamily="34" charset="-122"/>
                        <a:cs typeface="+mn-cs"/>
                      </a:endParaRPr>
                    </a:p>
                  </a:txBody>
                  <a:tcPr marL="91368" marR="91368" marT="45684" marB="456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lvl="0" algn="l" fontAlgn="ctr"/>
                      <a:endParaRPr lang="zh-CN" altLang="en-US" sz="105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0339898"/>
                  </a:ext>
                </a:extLst>
              </a:tr>
            </a:tbl>
          </a:graphicData>
        </a:graphic>
      </p:graphicFrame>
      <p:graphicFrame>
        <p:nvGraphicFramePr>
          <p:cNvPr id="2" name="对象 1">
            <a:extLst>
              <a:ext uri="{FF2B5EF4-FFF2-40B4-BE49-F238E27FC236}">
                <a16:creationId xmlns:a16="http://schemas.microsoft.com/office/drawing/2014/main" id="{12758199-F6B9-4C6B-B4D0-170FD969E838}"/>
              </a:ext>
            </a:extLst>
          </p:cNvPr>
          <p:cNvGraphicFramePr>
            <a:graphicFrameLocks noChangeAspect="1"/>
          </p:cNvGraphicFramePr>
          <p:nvPr/>
        </p:nvGraphicFramePr>
        <p:xfrm>
          <a:off x="10238550" y="2150632"/>
          <a:ext cx="1202238" cy="1035262"/>
        </p:xfrm>
        <a:graphic>
          <a:graphicData uri="http://schemas.openxmlformats.org/presentationml/2006/ole">
            <mc:AlternateContent xmlns:mc="http://schemas.openxmlformats.org/markup-compatibility/2006">
              <mc:Choice xmlns:v="urn:schemas-microsoft-com:vml" Requires="v">
                <p:oleObj name="Worksheet" showAsIcon="1" r:id="rId3" imgW="914400" imgH="787320" progId="Excel.Sheet.12">
                  <p:embed/>
                </p:oleObj>
              </mc:Choice>
              <mc:Fallback>
                <p:oleObj name="Worksheet" showAsIcon="1" r:id="rId3" imgW="914400" imgH="787320" progId="Excel.Sheet.12">
                  <p:embed/>
                  <p:pic>
                    <p:nvPicPr>
                      <p:cNvPr id="2" name="对象 1">
                        <a:extLst>
                          <a:ext uri="{FF2B5EF4-FFF2-40B4-BE49-F238E27FC236}">
                            <a16:creationId xmlns:a16="http://schemas.microsoft.com/office/drawing/2014/main" id="{12758199-F6B9-4C6B-B4D0-170FD969E838}"/>
                          </a:ext>
                        </a:extLst>
                      </p:cNvPr>
                      <p:cNvPicPr/>
                      <p:nvPr/>
                    </p:nvPicPr>
                    <p:blipFill>
                      <a:blip r:embed="rId4"/>
                      <a:stretch>
                        <a:fillRect/>
                      </a:stretch>
                    </p:blipFill>
                    <p:spPr>
                      <a:xfrm>
                        <a:off x="10238550" y="2150632"/>
                        <a:ext cx="1202238" cy="1035262"/>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43C3DC50-E6AF-4B04-BE9D-66281F150AD8}"/>
              </a:ext>
            </a:extLst>
          </p:cNvPr>
          <p:cNvGraphicFramePr>
            <a:graphicFrameLocks noChangeAspect="1"/>
          </p:cNvGraphicFramePr>
          <p:nvPr/>
        </p:nvGraphicFramePr>
        <p:xfrm>
          <a:off x="10238551" y="3808371"/>
          <a:ext cx="1202237" cy="1035260"/>
        </p:xfrm>
        <a:graphic>
          <a:graphicData uri="http://schemas.openxmlformats.org/presentationml/2006/ole">
            <mc:AlternateContent xmlns:mc="http://schemas.openxmlformats.org/markup-compatibility/2006">
              <mc:Choice xmlns:v="urn:schemas-microsoft-com:vml" Requires="v">
                <p:oleObj name="Document" showAsIcon="1" r:id="rId5" imgW="914400" imgH="787320" progId="Word.Document.12">
                  <p:embed/>
                </p:oleObj>
              </mc:Choice>
              <mc:Fallback>
                <p:oleObj name="Document" showAsIcon="1" r:id="rId5" imgW="914400" imgH="787320" progId="Word.Document.12">
                  <p:embed/>
                  <p:pic>
                    <p:nvPicPr>
                      <p:cNvPr id="5" name="对象 4">
                        <a:extLst>
                          <a:ext uri="{FF2B5EF4-FFF2-40B4-BE49-F238E27FC236}">
                            <a16:creationId xmlns:a16="http://schemas.microsoft.com/office/drawing/2014/main" id="{43C3DC50-E6AF-4B04-BE9D-66281F150AD8}"/>
                          </a:ext>
                        </a:extLst>
                      </p:cNvPr>
                      <p:cNvPicPr/>
                      <p:nvPr/>
                    </p:nvPicPr>
                    <p:blipFill>
                      <a:blip r:embed="rId6"/>
                      <a:stretch>
                        <a:fillRect/>
                      </a:stretch>
                    </p:blipFill>
                    <p:spPr>
                      <a:xfrm>
                        <a:off x="10238551" y="3808371"/>
                        <a:ext cx="1202237" cy="1035260"/>
                      </a:xfrm>
                      <a:prstGeom prst="rect">
                        <a:avLst/>
                      </a:prstGeom>
                    </p:spPr>
                  </p:pic>
                </p:oleObj>
              </mc:Fallback>
            </mc:AlternateContent>
          </a:graphicData>
        </a:graphic>
      </p:graphicFrame>
      <p:sp>
        <p:nvSpPr>
          <p:cNvPr id="8" name="矩形 7">
            <a:extLst>
              <a:ext uri="{FF2B5EF4-FFF2-40B4-BE49-F238E27FC236}">
                <a16:creationId xmlns:a16="http://schemas.microsoft.com/office/drawing/2014/main" id="{7E45556F-1FE3-4EEC-9949-823C82353207}"/>
              </a:ext>
            </a:extLst>
          </p:cNvPr>
          <p:cNvSpPr/>
          <p:nvPr/>
        </p:nvSpPr>
        <p:spPr>
          <a:xfrm>
            <a:off x="325592" y="6501367"/>
            <a:ext cx="2863768" cy="261508"/>
          </a:xfrm>
          <a:prstGeom prst="rect">
            <a:avLst/>
          </a:prstGeom>
        </p:spPr>
        <p:txBody>
          <a:bodyPr wrap="none">
            <a:spAutoFit/>
          </a:bodyPr>
          <a:lstStyle/>
          <a:p>
            <a:pPr defTabSz="914112"/>
            <a:r>
              <a:rPr lang="zh-CN" altLang="en-US" sz="1100" dirty="0">
                <a:solidFill>
                  <a:srgbClr val="000000"/>
                </a:solidFill>
                <a:latin typeface="微软雅黑" panose="020B0503020204020204" pitchFamily="34" charset="-122"/>
                <a:ea typeface="微软雅黑" panose="020B0503020204020204" pitchFamily="34" charset="-122"/>
              </a:rPr>
              <a:t>备注：每支参赛团队只能选择一道题目参赛</a:t>
            </a:r>
            <a:endParaRPr lang="zh-CN" altLang="en-US" sz="1100" dirty="0">
              <a:solidFill>
                <a:srgbClr val="1D1D1A"/>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3779008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7">
            <a:extLst>
              <a:ext uri="{FF2B5EF4-FFF2-40B4-BE49-F238E27FC236}">
                <a16:creationId xmlns:a16="http://schemas.microsoft.com/office/drawing/2014/main" id="{DC84ABCE-2730-2BC6-021F-2DA90CB89BBB}"/>
              </a:ext>
            </a:extLst>
          </p:cNvPr>
          <p:cNvSpPr txBox="1">
            <a:spLocks/>
          </p:cNvSpPr>
          <p:nvPr/>
        </p:nvSpPr>
        <p:spPr bwMode="auto">
          <a:xfrm>
            <a:off x="3734191" y="335593"/>
            <a:ext cx="5318369" cy="50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672898" rtl="0" fontAlgn="base">
              <a:spcBef>
                <a:spcPct val="0"/>
              </a:spcBef>
              <a:spcAft>
                <a:spcPct val="0"/>
              </a:spcAft>
              <a:defRPr sz="2799" b="1">
                <a:solidFill>
                  <a:schemeClr val="tx2"/>
                </a:solidFill>
                <a:latin typeface="微软雅黑" pitchFamily="34" charset="-122"/>
                <a:ea typeface="微软雅黑" pitchFamily="34" charset="-122"/>
                <a:cs typeface="+mj-cs"/>
              </a:defRPr>
            </a:lvl1pPr>
            <a:lvl2pPr algn="l" defTabSz="672898" rtl="0" fontAlgn="base">
              <a:spcBef>
                <a:spcPct val="0"/>
              </a:spcBef>
              <a:spcAft>
                <a:spcPct val="0"/>
              </a:spcAft>
              <a:defRPr sz="2799">
                <a:solidFill>
                  <a:srgbClr val="990000"/>
                </a:solidFill>
                <a:latin typeface="Arial" panose="020B0604020202020204" pitchFamily="34" charset="0"/>
                <a:ea typeface="黑体" pitchFamily="2" charset="-122"/>
              </a:defRPr>
            </a:lvl2pPr>
            <a:lvl3pPr algn="l" defTabSz="672898" rtl="0" fontAlgn="base">
              <a:spcBef>
                <a:spcPct val="0"/>
              </a:spcBef>
              <a:spcAft>
                <a:spcPct val="0"/>
              </a:spcAft>
              <a:defRPr sz="2799">
                <a:solidFill>
                  <a:srgbClr val="990000"/>
                </a:solidFill>
                <a:latin typeface="Arial" panose="020B0604020202020204" pitchFamily="34" charset="0"/>
                <a:ea typeface="黑体" pitchFamily="2" charset="-122"/>
              </a:defRPr>
            </a:lvl3pPr>
            <a:lvl4pPr algn="l" defTabSz="672898" rtl="0" fontAlgn="base">
              <a:spcBef>
                <a:spcPct val="0"/>
              </a:spcBef>
              <a:spcAft>
                <a:spcPct val="0"/>
              </a:spcAft>
              <a:defRPr sz="2799">
                <a:solidFill>
                  <a:srgbClr val="990000"/>
                </a:solidFill>
                <a:latin typeface="Arial" panose="020B0604020202020204" pitchFamily="34" charset="0"/>
                <a:ea typeface="黑体" pitchFamily="2" charset="-122"/>
              </a:defRPr>
            </a:lvl4pPr>
            <a:lvl5pPr algn="l" defTabSz="672898" rtl="0" fontAlgn="base">
              <a:spcBef>
                <a:spcPct val="0"/>
              </a:spcBef>
              <a:spcAft>
                <a:spcPct val="0"/>
              </a:spcAft>
              <a:defRPr sz="2799">
                <a:solidFill>
                  <a:srgbClr val="990000"/>
                </a:solidFill>
                <a:latin typeface="Arial" panose="020B0604020202020204" pitchFamily="34" charset="0"/>
                <a:ea typeface="黑体" pitchFamily="2" charset="-122"/>
              </a:defRPr>
            </a:lvl5pPr>
            <a:lvl6pPr marL="383796" algn="l" defTabSz="672975" rtl="0" eaLnBrk="1" fontAlgn="base" hangingPunct="1">
              <a:spcBef>
                <a:spcPct val="0"/>
              </a:spcBef>
              <a:spcAft>
                <a:spcPct val="0"/>
              </a:spcAft>
              <a:defRPr sz="2899">
                <a:solidFill>
                  <a:srgbClr val="990000"/>
                </a:solidFill>
                <a:latin typeface="Trebuchet MS" pitchFamily="34" charset="0"/>
                <a:ea typeface="黑体" pitchFamily="2" charset="-122"/>
              </a:defRPr>
            </a:lvl6pPr>
            <a:lvl7pPr marL="767592" algn="l" defTabSz="672975" rtl="0" eaLnBrk="1" fontAlgn="base" hangingPunct="1">
              <a:spcBef>
                <a:spcPct val="0"/>
              </a:spcBef>
              <a:spcAft>
                <a:spcPct val="0"/>
              </a:spcAft>
              <a:defRPr sz="2899">
                <a:solidFill>
                  <a:srgbClr val="990000"/>
                </a:solidFill>
                <a:latin typeface="Trebuchet MS" pitchFamily="34" charset="0"/>
                <a:ea typeface="黑体" pitchFamily="2" charset="-122"/>
              </a:defRPr>
            </a:lvl7pPr>
            <a:lvl8pPr marL="1151387" algn="l" defTabSz="672975" rtl="0" eaLnBrk="1" fontAlgn="base" hangingPunct="1">
              <a:spcBef>
                <a:spcPct val="0"/>
              </a:spcBef>
              <a:spcAft>
                <a:spcPct val="0"/>
              </a:spcAft>
              <a:defRPr sz="2899">
                <a:solidFill>
                  <a:srgbClr val="990000"/>
                </a:solidFill>
                <a:latin typeface="Trebuchet MS" pitchFamily="34" charset="0"/>
                <a:ea typeface="黑体" pitchFamily="2" charset="-122"/>
              </a:defRPr>
            </a:lvl8pPr>
            <a:lvl9pPr marL="1535182" algn="l" defTabSz="672975" rtl="0" eaLnBrk="1" fontAlgn="base" hangingPunct="1">
              <a:spcBef>
                <a:spcPct val="0"/>
              </a:spcBef>
              <a:spcAft>
                <a:spcPct val="0"/>
              </a:spcAft>
              <a:defRPr sz="2899">
                <a:solidFill>
                  <a:srgbClr val="990000"/>
                </a:solidFill>
                <a:latin typeface="Trebuchet MS" pitchFamily="34" charset="0"/>
                <a:ea typeface="黑体" pitchFamily="2" charset="-122"/>
              </a:defRPr>
            </a:lvl9pPr>
          </a:lstStyle>
          <a:p>
            <a:pPr defTabSz="672629">
              <a:defRPr/>
            </a:pPr>
            <a:r>
              <a:rPr lang="zh-CN" altLang="en-US" sz="2600" kern="0" dirty="0">
                <a:solidFill>
                  <a:srgbClr val="94070A"/>
                </a:solidFill>
                <a:latin typeface="微软雅黑"/>
                <a:ea typeface="微软雅黑"/>
              </a:rPr>
              <a:t>晋级规则、评选方式、评选规则说明</a:t>
            </a:r>
          </a:p>
        </p:txBody>
      </p:sp>
      <p:sp>
        <p:nvSpPr>
          <p:cNvPr id="3" name="矩形 2">
            <a:extLst>
              <a:ext uri="{FF2B5EF4-FFF2-40B4-BE49-F238E27FC236}">
                <a16:creationId xmlns:a16="http://schemas.microsoft.com/office/drawing/2014/main" id="{0CF7F1D5-46B9-3E64-61CE-8E14ED906250}"/>
              </a:ext>
            </a:extLst>
          </p:cNvPr>
          <p:cNvSpPr/>
          <p:nvPr/>
        </p:nvSpPr>
        <p:spPr>
          <a:xfrm>
            <a:off x="6580504" y="1920017"/>
            <a:ext cx="3497943" cy="365618"/>
          </a:xfrm>
          <a:prstGeom prst="rect">
            <a:avLst/>
          </a:prstGeom>
          <a:noFill/>
          <a:ln w="28575" cap="flat" cmpd="sng" algn="ctr">
            <a:solidFill>
              <a:srgbClr val="C00000"/>
            </a:solidFill>
            <a:prstDash val="solid"/>
            <a:miter lim="800000"/>
          </a:ln>
          <a:effectLst/>
        </p:spPr>
        <p:txBody>
          <a:bodyPr rtlCol="0" anchor="ctr"/>
          <a:lstStyle/>
          <a:p>
            <a:pPr algn="ctr" defTabSz="914034">
              <a:defRPr/>
            </a:pPr>
            <a:r>
              <a:rPr lang="zh-CN" altLang="en-US" sz="1599" b="1" kern="0" dirty="0">
                <a:solidFill>
                  <a:srgbClr val="1D1D1A"/>
                </a:solidFill>
                <a:latin typeface="微软雅黑"/>
                <a:ea typeface="微软雅黑"/>
              </a:rPr>
              <a:t>评选规则（参考）</a:t>
            </a:r>
          </a:p>
        </p:txBody>
      </p:sp>
      <p:sp>
        <p:nvSpPr>
          <p:cNvPr id="4" name="矩形 3">
            <a:extLst>
              <a:ext uri="{FF2B5EF4-FFF2-40B4-BE49-F238E27FC236}">
                <a16:creationId xmlns:a16="http://schemas.microsoft.com/office/drawing/2014/main" id="{D6FA52B7-CD93-1DAC-E832-2BD77E596878}"/>
              </a:ext>
            </a:extLst>
          </p:cNvPr>
          <p:cNvSpPr/>
          <p:nvPr/>
        </p:nvSpPr>
        <p:spPr>
          <a:xfrm>
            <a:off x="1664079" y="1935023"/>
            <a:ext cx="1751116" cy="365618"/>
          </a:xfrm>
          <a:prstGeom prst="rect">
            <a:avLst/>
          </a:prstGeom>
          <a:noFill/>
          <a:ln w="28575" cap="flat" cmpd="sng" algn="ctr">
            <a:solidFill>
              <a:srgbClr val="C00000"/>
            </a:solidFill>
            <a:prstDash val="solid"/>
            <a:miter lim="800000"/>
          </a:ln>
          <a:effectLst/>
        </p:spPr>
        <p:txBody>
          <a:bodyPr rtlCol="0" anchor="ctr"/>
          <a:lstStyle/>
          <a:p>
            <a:pPr algn="ctr" defTabSz="914034">
              <a:defRPr/>
            </a:pPr>
            <a:r>
              <a:rPr lang="zh-CN" altLang="en-US" sz="1599" b="1" kern="0" dirty="0">
                <a:solidFill>
                  <a:srgbClr val="1D1D1A"/>
                </a:solidFill>
                <a:latin typeface="微软雅黑"/>
                <a:ea typeface="微软雅黑"/>
              </a:rPr>
              <a:t>晋级规则</a:t>
            </a:r>
          </a:p>
        </p:txBody>
      </p:sp>
      <p:sp>
        <p:nvSpPr>
          <p:cNvPr id="5" name="矩形 4">
            <a:extLst>
              <a:ext uri="{FF2B5EF4-FFF2-40B4-BE49-F238E27FC236}">
                <a16:creationId xmlns:a16="http://schemas.microsoft.com/office/drawing/2014/main" id="{F781F79F-5175-395C-1FC2-C1333B119027}"/>
              </a:ext>
            </a:extLst>
          </p:cNvPr>
          <p:cNvSpPr/>
          <p:nvPr/>
        </p:nvSpPr>
        <p:spPr>
          <a:xfrm>
            <a:off x="593026" y="4664445"/>
            <a:ext cx="3893223" cy="847896"/>
          </a:xfrm>
          <a:prstGeom prst="rect">
            <a:avLst/>
          </a:prstGeom>
          <a:noFill/>
          <a:ln w="12700" cap="flat" cmpd="sng" algn="ctr">
            <a:noFill/>
            <a:prstDash val="solid"/>
            <a:miter lim="800000"/>
          </a:ln>
          <a:effectLst/>
        </p:spPr>
        <p:txBody>
          <a:bodyPr rtlCol="0" anchor="t"/>
          <a:lstStyle/>
          <a:p>
            <a:pPr defTabSz="914034" fontAlgn="base">
              <a:lnSpc>
                <a:spcPct val="150000"/>
              </a:lnSpc>
            </a:pPr>
            <a:r>
              <a:rPr lang="zh-CN" altLang="en-US" sz="1200" dirty="0">
                <a:solidFill>
                  <a:srgbClr val="1D1D1A"/>
                </a:solidFill>
                <a:latin typeface="微软雅黑"/>
                <a:ea typeface="微软雅黑"/>
              </a:rPr>
              <a:t>区域决赛</a:t>
            </a:r>
            <a:r>
              <a:rPr lang="en-US" altLang="zh-CN" sz="1200" dirty="0">
                <a:solidFill>
                  <a:srgbClr val="1D1D1A"/>
                </a:solidFill>
                <a:latin typeface="微软雅黑"/>
                <a:ea typeface="微软雅黑"/>
              </a:rPr>
              <a:t>/</a:t>
            </a:r>
            <a:r>
              <a:rPr lang="zh-CN" altLang="en-US" sz="1200" dirty="0">
                <a:solidFill>
                  <a:srgbClr val="1D1D1A"/>
                </a:solidFill>
                <a:latin typeface="微软雅黑"/>
                <a:ea typeface="微软雅黑"/>
              </a:rPr>
              <a:t>总决赛，以</a:t>
            </a:r>
            <a:r>
              <a:rPr lang="zh-CN" altLang="en-US" sz="1200" b="1" dirty="0">
                <a:solidFill>
                  <a:srgbClr val="1D1D1A"/>
                </a:solidFill>
                <a:latin typeface="微软雅黑"/>
                <a:ea typeface="微软雅黑"/>
              </a:rPr>
              <a:t>路演（作品演示</a:t>
            </a:r>
            <a:r>
              <a:rPr lang="en-US" altLang="zh-CN" sz="1200" b="1" dirty="0">
                <a:solidFill>
                  <a:srgbClr val="1D1D1A"/>
                </a:solidFill>
                <a:latin typeface="微软雅黑"/>
                <a:ea typeface="微软雅黑"/>
              </a:rPr>
              <a:t>+</a:t>
            </a:r>
            <a:r>
              <a:rPr lang="zh-CN" altLang="en-US" sz="1200" b="1" dirty="0">
                <a:solidFill>
                  <a:srgbClr val="1D1D1A"/>
                </a:solidFill>
                <a:latin typeface="微软雅黑"/>
                <a:ea typeface="微软雅黑"/>
              </a:rPr>
              <a:t>答辩）</a:t>
            </a:r>
            <a:r>
              <a:rPr lang="zh-CN" altLang="en-US" sz="1200" dirty="0">
                <a:solidFill>
                  <a:srgbClr val="1D1D1A"/>
                </a:solidFill>
                <a:latin typeface="微软雅黑"/>
                <a:ea typeface="微软雅黑"/>
              </a:rPr>
              <a:t>形式完成；</a:t>
            </a:r>
          </a:p>
          <a:p>
            <a:pPr defTabSz="914034" fontAlgn="base">
              <a:lnSpc>
                <a:spcPct val="150000"/>
              </a:lnSpc>
            </a:pPr>
            <a:r>
              <a:rPr lang="zh-CN" altLang="en-US" sz="1200" dirty="0">
                <a:solidFill>
                  <a:srgbClr val="1D1D1A"/>
                </a:solidFill>
                <a:latin typeface="微软雅黑"/>
                <a:ea typeface="微软雅黑"/>
              </a:rPr>
              <a:t>（</a:t>
            </a:r>
            <a:r>
              <a:rPr lang="en-US" altLang="zh-CN" sz="1200" dirty="0">
                <a:solidFill>
                  <a:srgbClr val="1D1D1A"/>
                </a:solidFill>
                <a:latin typeface="微软雅黑"/>
                <a:ea typeface="微软雅黑"/>
              </a:rPr>
              <a:t>1</a:t>
            </a:r>
            <a:r>
              <a:rPr lang="zh-CN" altLang="en-US" sz="1200" dirty="0">
                <a:solidFill>
                  <a:srgbClr val="1D1D1A"/>
                </a:solidFill>
                <a:latin typeface="微软雅黑"/>
                <a:ea typeface="微软雅黑"/>
              </a:rPr>
              <a:t>）参赛团队演示</a:t>
            </a:r>
            <a:r>
              <a:rPr lang="en-US" altLang="zh-CN" sz="1200" dirty="0">
                <a:solidFill>
                  <a:srgbClr val="1D1D1A"/>
                </a:solidFill>
                <a:latin typeface="微软雅黑"/>
                <a:ea typeface="微软雅黑"/>
              </a:rPr>
              <a:t>+</a:t>
            </a:r>
            <a:r>
              <a:rPr lang="zh-CN" altLang="en-US" sz="1200" dirty="0">
                <a:solidFill>
                  <a:srgbClr val="1D1D1A"/>
                </a:solidFill>
                <a:latin typeface="微软雅黑"/>
                <a:ea typeface="微软雅黑"/>
              </a:rPr>
              <a:t>讲解：  </a:t>
            </a:r>
            <a:r>
              <a:rPr lang="en-US" altLang="zh-CN" sz="1200" dirty="0">
                <a:solidFill>
                  <a:srgbClr val="1D1D1A"/>
                </a:solidFill>
                <a:latin typeface="微软雅黑"/>
                <a:ea typeface="微软雅黑"/>
              </a:rPr>
              <a:t>10</a:t>
            </a:r>
            <a:r>
              <a:rPr lang="zh-CN" altLang="en-US" sz="1200" dirty="0">
                <a:solidFill>
                  <a:srgbClr val="1D1D1A"/>
                </a:solidFill>
                <a:latin typeface="微软雅黑"/>
                <a:ea typeface="微软雅黑"/>
              </a:rPr>
              <a:t>分钟</a:t>
            </a:r>
            <a:endParaRPr lang="en-US" altLang="zh-CN" sz="1200" dirty="0">
              <a:solidFill>
                <a:srgbClr val="1D1D1A"/>
              </a:solidFill>
              <a:latin typeface="微软雅黑"/>
              <a:ea typeface="微软雅黑"/>
            </a:endParaRPr>
          </a:p>
          <a:p>
            <a:pPr defTabSz="914034" fontAlgn="base">
              <a:lnSpc>
                <a:spcPct val="150000"/>
              </a:lnSpc>
            </a:pPr>
            <a:r>
              <a:rPr lang="zh-CN" altLang="en-US" sz="1200" dirty="0">
                <a:solidFill>
                  <a:srgbClr val="1D1D1A"/>
                </a:solidFill>
                <a:latin typeface="微软雅黑"/>
                <a:ea typeface="微软雅黑"/>
              </a:rPr>
              <a:t>（</a:t>
            </a:r>
            <a:r>
              <a:rPr lang="en-US" altLang="zh-CN" sz="1200" dirty="0">
                <a:solidFill>
                  <a:srgbClr val="1D1D1A"/>
                </a:solidFill>
                <a:latin typeface="微软雅黑"/>
                <a:ea typeface="微软雅黑"/>
              </a:rPr>
              <a:t>5</a:t>
            </a:r>
            <a:r>
              <a:rPr lang="zh-CN" altLang="en-US" sz="1200" dirty="0">
                <a:solidFill>
                  <a:srgbClr val="1D1D1A"/>
                </a:solidFill>
                <a:latin typeface="微软雅黑"/>
                <a:ea typeface="微软雅黑"/>
              </a:rPr>
              <a:t>）评委组打分</a:t>
            </a:r>
            <a:r>
              <a:rPr lang="en-US" altLang="zh-CN" sz="1200" dirty="0">
                <a:solidFill>
                  <a:srgbClr val="1D1D1A"/>
                </a:solidFill>
                <a:latin typeface="微软雅黑"/>
                <a:ea typeface="微软雅黑"/>
              </a:rPr>
              <a:t>+</a:t>
            </a:r>
            <a:r>
              <a:rPr lang="zh-CN" altLang="en-US" sz="1200" dirty="0">
                <a:solidFill>
                  <a:srgbClr val="1D1D1A"/>
                </a:solidFill>
                <a:latin typeface="微软雅黑"/>
                <a:ea typeface="微软雅黑"/>
              </a:rPr>
              <a:t>总结发言：</a:t>
            </a:r>
            <a:r>
              <a:rPr lang="en-US" altLang="zh-CN" sz="1200" dirty="0">
                <a:solidFill>
                  <a:srgbClr val="1D1D1A"/>
                </a:solidFill>
                <a:latin typeface="微软雅黑"/>
                <a:ea typeface="微软雅黑"/>
              </a:rPr>
              <a:t>10</a:t>
            </a:r>
            <a:r>
              <a:rPr lang="zh-CN" altLang="en-US" sz="1200" dirty="0">
                <a:solidFill>
                  <a:srgbClr val="1D1D1A"/>
                </a:solidFill>
                <a:latin typeface="微软雅黑"/>
                <a:ea typeface="微软雅黑"/>
              </a:rPr>
              <a:t>分钟</a:t>
            </a:r>
          </a:p>
          <a:p>
            <a:pPr defTabSz="914034" fontAlgn="base">
              <a:lnSpc>
                <a:spcPct val="150000"/>
              </a:lnSpc>
            </a:pPr>
            <a:r>
              <a:rPr lang="zh-CN" altLang="en-US" sz="1200" dirty="0">
                <a:solidFill>
                  <a:srgbClr val="1D1D1A"/>
                </a:solidFill>
                <a:latin typeface="微软雅黑"/>
                <a:ea typeface="微软雅黑"/>
              </a:rPr>
              <a:t>评委团组成：华为评委、产业评委、学术评委组成，不少于</a:t>
            </a:r>
            <a:r>
              <a:rPr lang="en-US" altLang="zh-CN" sz="1200" dirty="0">
                <a:solidFill>
                  <a:srgbClr val="1D1D1A"/>
                </a:solidFill>
                <a:latin typeface="微软雅黑"/>
                <a:ea typeface="微软雅黑"/>
              </a:rPr>
              <a:t>5</a:t>
            </a:r>
            <a:r>
              <a:rPr lang="zh-CN" altLang="en-US" sz="1200" dirty="0">
                <a:solidFill>
                  <a:srgbClr val="1D1D1A"/>
                </a:solidFill>
                <a:latin typeface="微软雅黑"/>
                <a:ea typeface="微软雅黑"/>
              </a:rPr>
              <a:t>人，打分表需签字归档</a:t>
            </a:r>
            <a:endParaRPr lang="en-US" altLang="zh-CN" sz="1200" dirty="0">
              <a:solidFill>
                <a:srgbClr val="1D1D1A"/>
              </a:solidFill>
              <a:latin typeface="微软雅黑"/>
              <a:ea typeface="微软雅黑"/>
            </a:endParaRPr>
          </a:p>
          <a:p>
            <a:pPr defTabSz="914034" fontAlgn="base">
              <a:lnSpc>
                <a:spcPct val="150000"/>
              </a:lnSpc>
            </a:pPr>
            <a:endParaRPr lang="en-US" altLang="zh-CN" sz="1200" dirty="0">
              <a:solidFill>
                <a:srgbClr val="1D1D1A"/>
              </a:solidFill>
              <a:latin typeface="微软雅黑"/>
              <a:ea typeface="微软雅黑"/>
            </a:endParaRPr>
          </a:p>
        </p:txBody>
      </p:sp>
      <p:cxnSp>
        <p:nvCxnSpPr>
          <p:cNvPr id="6" name="直接连接符 5">
            <a:extLst>
              <a:ext uri="{FF2B5EF4-FFF2-40B4-BE49-F238E27FC236}">
                <a16:creationId xmlns:a16="http://schemas.microsoft.com/office/drawing/2014/main" id="{F1A358DB-D2D9-7189-480D-F077F9B36103}"/>
              </a:ext>
            </a:extLst>
          </p:cNvPr>
          <p:cNvCxnSpPr/>
          <p:nvPr/>
        </p:nvCxnSpPr>
        <p:spPr>
          <a:xfrm>
            <a:off x="4647041" y="2466521"/>
            <a:ext cx="0" cy="3472834"/>
          </a:xfrm>
          <a:prstGeom prst="line">
            <a:avLst/>
          </a:prstGeom>
          <a:noFill/>
          <a:ln w="6350" cap="flat" cmpd="sng" algn="ctr">
            <a:solidFill>
              <a:srgbClr val="1D1D1A"/>
            </a:solidFill>
            <a:prstDash val="dash"/>
            <a:miter lim="800000"/>
          </a:ln>
          <a:effectLst/>
        </p:spPr>
      </p:cxnSp>
      <p:sp>
        <p:nvSpPr>
          <p:cNvPr id="7" name="矩形 6">
            <a:extLst>
              <a:ext uri="{FF2B5EF4-FFF2-40B4-BE49-F238E27FC236}">
                <a16:creationId xmlns:a16="http://schemas.microsoft.com/office/drawing/2014/main" id="{4ED62FF8-208B-46DB-3A98-77F15067E8A7}"/>
              </a:ext>
            </a:extLst>
          </p:cNvPr>
          <p:cNvSpPr/>
          <p:nvPr/>
        </p:nvSpPr>
        <p:spPr>
          <a:xfrm>
            <a:off x="512677" y="2329486"/>
            <a:ext cx="4030067" cy="1485547"/>
          </a:xfrm>
          <a:prstGeom prst="rect">
            <a:avLst/>
          </a:prstGeom>
          <a:noFill/>
          <a:ln w="12700" cap="flat" cmpd="sng" algn="ctr">
            <a:noFill/>
            <a:prstDash val="solid"/>
            <a:miter lim="800000"/>
          </a:ln>
          <a:effectLst/>
        </p:spPr>
        <p:txBody>
          <a:bodyPr rtlCol="0" anchor="t"/>
          <a:lstStyle/>
          <a:p>
            <a:pPr defTabSz="914034">
              <a:lnSpc>
                <a:spcPct val="150000"/>
              </a:lnSpc>
            </a:pPr>
            <a:r>
              <a:rPr lang="zh-CN" altLang="en-US" sz="1200" dirty="0">
                <a:solidFill>
                  <a:srgbClr val="1D1D1A"/>
                </a:solidFill>
                <a:latin typeface="微软雅黑"/>
                <a:ea typeface="微软雅黑"/>
              </a:rPr>
              <a:t>组队参赛，</a:t>
            </a:r>
            <a:r>
              <a:rPr lang="zh-CN" altLang="en-US" sz="1200" dirty="0">
                <a:solidFill>
                  <a:srgbClr val="1D1D1A"/>
                </a:solidFill>
                <a:latin typeface="微软雅黑" panose="020B0503020204020204" pitchFamily="34" charset="-122"/>
                <a:ea typeface="微软雅黑" panose="020B0503020204020204" pitchFamily="34" charset="-122"/>
              </a:rPr>
              <a:t>每个团队不少于 </a:t>
            </a:r>
            <a:r>
              <a:rPr lang="en-US" altLang="zh-CN" sz="1200" dirty="0">
                <a:solidFill>
                  <a:srgbClr val="1D1D1A"/>
                </a:solidFill>
                <a:latin typeface="微软雅黑" panose="020B0503020204020204" pitchFamily="34" charset="-122"/>
                <a:ea typeface="微软雅黑" panose="020B0503020204020204" pitchFamily="34" charset="-122"/>
              </a:rPr>
              <a:t>3 </a:t>
            </a:r>
            <a:r>
              <a:rPr lang="zh-CN" altLang="en-US" sz="1200" dirty="0">
                <a:solidFill>
                  <a:srgbClr val="1D1D1A"/>
                </a:solidFill>
                <a:latin typeface="微软雅黑" panose="020B0503020204020204" pitchFamily="34" charset="-122"/>
                <a:ea typeface="微软雅黑" panose="020B0503020204020204" pitchFamily="34" charset="-122"/>
              </a:rPr>
              <a:t>人（高校赛建议每支队伍由</a:t>
            </a:r>
            <a:r>
              <a:rPr lang="en-US" altLang="zh-CN" sz="1200" dirty="0">
                <a:solidFill>
                  <a:srgbClr val="1D1D1A"/>
                </a:solidFill>
                <a:latin typeface="微软雅黑" panose="020B0503020204020204" pitchFamily="34" charset="-122"/>
                <a:ea typeface="微软雅黑" panose="020B0503020204020204" pitchFamily="34" charset="-122"/>
              </a:rPr>
              <a:t>3</a:t>
            </a:r>
            <a:r>
              <a:rPr lang="zh-CN" altLang="en-US" sz="1200" dirty="0">
                <a:solidFill>
                  <a:srgbClr val="1D1D1A"/>
                </a:solidFill>
                <a:latin typeface="微软雅黑" panose="020B0503020204020204" pitchFamily="34" charset="-122"/>
                <a:ea typeface="微软雅黑" panose="020B0503020204020204" pitchFamily="34" charset="-122"/>
              </a:rPr>
              <a:t>名学生和</a:t>
            </a:r>
            <a:r>
              <a:rPr lang="en-US" altLang="zh-CN" sz="1200" dirty="0">
                <a:solidFill>
                  <a:srgbClr val="1D1D1A"/>
                </a:solidFill>
                <a:latin typeface="微软雅黑" panose="020B0503020204020204" pitchFamily="34" charset="-122"/>
                <a:ea typeface="微软雅黑" panose="020B0503020204020204" pitchFamily="34" charset="-122"/>
              </a:rPr>
              <a:t>1</a:t>
            </a:r>
            <a:r>
              <a:rPr lang="zh-CN" altLang="en-US" sz="1200" dirty="0">
                <a:solidFill>
                  <a:srgbClr val="1D1D1A"/>
                </a:solidFill>
                <a:latin typeface="微软雅黑" panose="020B0503020204020204" pitchFamily="34" charset="-122"/>
                <a:ea typeface="微软雅黑" panose="020B0503020204020204" pitchFamily="34" charset="-122"/>
              </a:rPr>
              <a:t>名指导老师组成）</a:t>
            </a:r>
            <a:r>
              <a:rPr lang="zh-CN" altLang="en-US" sz="1200" dirty="0">
                <a:solidFill>
                  <a:srgbClr val="1D1D1A"/>
                </a:solidFill>
                <a:latin typeface="微软雅黑"/>
                <a:ea typeface="微软雅黑"/>
              </a:rPr>
              <a:t>，不能重复组队。</a:t>
            </a:r>
            <a:endParaRPr lang="en-US" altLang="zh-CN" sz="1200" dirty="0">
              <a:solidFill>
                <a:srgbClr val="1D1D1A"/>
              </a:solidFill>
              <a:latin typeface="微软雅黑"/>
              <a:ea typeface="微软雅黑"/>
            </a:endParaRPr>
          </a:p>
          <a:p>
            <a:pPr defTabSz="914034">
              <a:lnSpc>
                <a:spcPct val="150000"/>
              </a:lnSpc>
            </a:pPr>
            <a:r>
              <a:rPr lang="zh-CN" altLang="en-US" sz="1200" dirty="0">
                <a:solidFill>
                  <a:srgbClr val="1D1D1A"/>
                </a:solidFill>
                <a:latin typeface="微软雅黑"/>
                <a:ea typeface="微软雅黑"/>
              </a:rPr>
              <a:t>（</a:t>
            </a:r>
            <a:r>
              <a:rPr lang="en-US" altLang="zh-CN" sz="1200" dirty="0">
                <a:solidFill>
                  <a:srgbClr val="1D1D1A"/>
                </a:solidFill>
                <a:latin typeface="微软雅黑"/>
                <a:ea typeface="微软雅黑"/>
              </a:rPr>
              <a:t>1</a:t>
            </a:r>
            <a:r>
              <a:rPr lang="zh-CN" altLang="en-US" sz="1200" dirty="0">
                <a:solidFill>
                  <a:srgbClr val="1D1D1A"/>
                </a:solidFill>
                <a:latin typeface="微软雅黑"/>
                <a:ea typeface="微软雅黑"/>
              </a:rPr>
              <a:t>）区域决赛：线下评审，各赛题前</a:t>
            </a:r>
            <a:r>
              <a:rPr lang="en-US" altLang="zh-CN" sz="1200" b="1" dirty="0">
                <a:solidFill>
                  <a:srgbClr val="1D1D1A"/>
                </a:solidFill>
                <a:latin typeface="微软雅黑"/>
                <a:ea typeface="微软雅黑"/>
              </a:rPr>
              <a:t>2</a:t>
            </a:r>
            <a:r>
              <a:rPr lang="zh-CN" altLang="en-US" sz="1200" b="1" dirty="0">
                <a:solidFill>
                  <a:srgbClr val="1D1D1A"/>
                </a:solidFill>
                <a:latin typeface="微软雅黑"/>
                <a:ea typeface="微软雅黑"/>
              </a:rPr>
              <a:t>名</a:t>
            </a:r>
            <a:r>
              <a:rPr lang="zh-CN" altLang="en-US" sz="1200" dirty="0">
                <a:solidFill>
                  <a:srgbClr val="1D1D1A"/>
                </a:solidFill>
                <a:latin typeface="微软雅黑"/>
                <a:ea typeface="微软雅黑"/>
              </a:rPr>
              <a:t>队伍入围全国赛</a:t>
            </a:r>
            <a:endParaRPr lang="en-US" altLang="zh-CN" sz="1200" dirty="0">
              <a:solidFill>
                <a:srgbClr val="1D1D1A"/>
              </a:solidFill>
              <a:latin typeface="微软雅黑"/>
              <a:ea typeface="微软雅黑"/>
            </a:endParaRPr>
          </a:p>
          <a:p>
            <a:pPr defTabSz="914034">
              <a:lnSpc>
                <a:spcPct val="150000"/>
              </a:lnSpc>
            </a:pPr>
            <a:r>
              <a:rPr lang="zh-CN" altLang="en-US" sz="1200" dirty="0">
                <a:solidFill>
                  <a:srgbClr val="1D1D1A"/>
                </a:solidFill>
                <a:latin typeface="微软雅黑"/>
                <a:ea typeface="微软雅黑"/>
              </a:rPr>
              <a:t>（</a:t>
            </a:r>
            <a:r>
              <a:rPr lang="en-US" altLang="zh-CN" sz="1200" dirty="0">
                <a:solidFill>
                  <a:srgbClr val="1D1D1A"/>
                </a:solidFill>
                <a:latin typeface="微软雅黑"/>
                <a:ea typeface="微软雅黑"/>
              </a:rPr>
              <a:t>2</a:t>
            </a:r>
            <a:r>
              <a:rPr lang="zh-CN" altLang="en-US" sz="1200" dirty="0">
                <a:solidFill>
                  <a:srgbClr val="1D1D1A"/>
                </a:solidFill>
                <a:latin typeface="微软雅黑"/>
                <a:ea typeface="微软雅黑"/>
              </a:rPr>
              <a:t>）全国半决赛：线上评审，各赛题前</a:t>
            </a:r>
            <a:r>
              <a:rPr lang="en-US" altLang="zh-CN" sz="1200" b="1" dirty="0">
                <a:solidFill>
                  <a:srgbClr val="1D1D1A"/>
                </a:solidFill>
                <a:latin typeface="微软雅黑"/>
                <a:ea typeface="微软雅黑"/>
              </a:rPr>
              <a:t>6</a:t>
            </a:r>
            <a:r>
              <a:rPr lang="zh-CN" altLang="en-US" sz="1200" b="1" dirty="0">
                <a:solidFill>
                  <a:srgbClr val="1D1D1A"/>
                </a:solidFill>
                <a:latin typeface="微软雅黑"/>
                <a:ea typeface="微软雅黑"/>
              </a:rPr>
              <a:t>名</a:t>
            </a:r>
            <a:r>
              <a:rPr lang="en-US" altLang="zh-CN" sz="1200" dirty="0">
                <a:solidFill>
                  <a:srgbClr val="1D1D1A"/>
                </a:solidFill>
                <a:latin typeface="微软雅黑"/>
                <a:ea typeface="微软雅黑"/>
              </a:rPr>
              <a:t>+</a:t>
            </a:r>
            <a:r>
              <a:rPr lang="zh-CN" altLang="en-US" sz="1200" dirty="0">
                <a:solidFill>
                  <a:srgbClr val="1D1D1A"/>
                </a:solidFill>
                <a:latin typeface="微软雅黑"/>
                <a:ea typeface="微软雅黑"/>
              </a:rPr>
              <a:t>线上社区投票前</a:t>
            </a:r>
            <a:r>
              <a:rPr lang="en-US" altLang="zh-CN" sz="1200" b="1" dirty="0">
                <a:solidFill>
                  <a:srgbClr val="1D1D1A"/>
                </a:solidFill>
                <a:latin typeface="微软雅黑"/>
                <a:ea typeface="微软雅黑"/>
              </a:rPr>
              <a:t>2</a:t>
            </a:r>
            <a:r>
              <a:rPr lang="zh-CN" altLang="en-US" sz="1200" b="1" dirty="0">
                <a:solidFill>
                  <a:srgbClr val="1D1D1A"/>
                </a:solidFill>
                <a:latin typeface="微软雅黑"/>
                <a:ea typeface="微软雅黑"/>
              </a:rPr>
              <a:t>名</a:t>
            </a:r>
            <a:r>
              <a:rPr lang="zh-CN" altLang="en-US" sz="1200" dirty="0">
                <a:solidFill>
                  <a:srgbClr val="1D1D1A"/>
                </a:solidFill>
                <a:latin typeface="微软雅黑"/>
                <a:ea typeface="微软雅黑"/>
              </a:rPr>
              <a:t>入围总决赛。</a:t>
            </a:r>
            <a:endParaRPr lang="en-US" altLang="zh-CN" sz="1200" dirty="0">
              <a:solidFill>
                <a:srgbClr val="1D1D1A"/>
              </a:solidFill>
              <a:latin typeface="微软雅黑"/>
              <a:ea typeface="微软雅黑"/>
            </a:endParaRPr>
          </a:p>
          <a:p>
            <a:pPr defTabSz="914034">
              <a:lnSpc>
                <a:spcPct val="150000"/>
              </a:lnSpc>
            </a:pPr>
            <a:r>
              <a:rPr lang="zh-CN" altLang="en-US" sz="1200" dirty="0">
                <a:solidFill>
                  <a:srgbClr val="1D1D1A"/>
                </a:solidFill>
                <a:latin typeface="微软雅黑"/>
                <a:ea typeface="微软雅黑"/>
              </a:rPr>
              <a:t>（</a:t>
            </a:r>
            <a:r>
              <a:rPr lang="en-US" altLang="zh-CN" sz="1200" dirty="0">
                <a:solidFill>
                  <a:srgbClr val="1D1D1A"/>
                </a:solidFill>
                <a:latin typeface="微软雅黑"/>
                <a:ea typeface="微软雅黑"/>
              </a:rPr>
              <a:t>3</a:t>
            </a:r>
            <a:r>
              <a:rPr lang="zh-CN" altLang="en-US" sz="1200" dirty="0">
                <a:solidFill>
                  <a:srgbClr val="1D1D1A"/>
                </a:solidFill>
                <a:latin typeface="微软雅黑"/>
                <a:ea typeface="微软雅黑"/>
              </a:rPr>
              <a:t>）全国总决赛：线下评审，各赛题决出金银铜奖</a:t>
            </a:r>
            <a:endParaRPr lang="en-US" altLang="zh-CN" sz="1200" kern="0" dirty="0">
              <a:solidFill>
                <a:prstClr val="black"/>
              </a:solidFill>
              <a:latin typeface="微软雅黑"/>
              <a:ea typeface="微软雅黑"/>
            </a:endParaRPr>
          </a:p>
        </p:txBody>
      </p:sp>
      <p:graphicFrame>
        <p:nvGraphicFramePr>
          <p:cNvPr id="8" name="表格 7">
            <a:extLst>
              <a:ext uri="{FF2B5EF4-FFF2-40B4-BE49-F238E27FC236}">
                <a16:creationId xmlns:a16="http://schemas.microsoft.com/office/drawing/2014/main" id="{719E2BBF-5186-FFE7-D0A7-F513AED0C0C9}"/>
              </a:ext>
            </a:extLst>
          </p:cNvPr>
          <p:cNvGraphicFramePr>
            <a:graphicFrameLocks noGrp="1"/>
          </p:cNvGraphicFramePr>
          <p:nvPr/>
        </p:nvGraphicFramePr>
        <p:xfrm>
          <a:off x="4837417" y="2404586"/>
          <a:ext cx="6689335" cy="3736884"/>
        </p:xfrm>
        <a:graphic>
          <a:graphicData uri="http://schemas.openxmlformats.org/drawingml/2006/table">
            <a:tbl>
              <a:tblPr/>
              <a:tblGrid>
                <a:gridCol w="811475">
                  <a:extLst>
                    <a:ext uri="{9D8B030D-6E8A-4147-A177-3AD203B41FA5}">
                      <a16:colId xmlns:a16="http://schemas.microsoft.com/office/drawing/2014/main" val="20000"/>
                    </a:ext>
                  </a:extLst>
                </a:gridCol>
                <a:gridCol w="854806">
                  <a:extLst>
                    <a:ext uri="{9D8B030D-6E8A-4147-A177-3AD203B41FA5}">
                      <a16:colId xmlns:a16="http://schemas.microsoft.com/office/drawing/2014/main" val="20001"/>
                    </a:ext>
                  </a:extLst>
                </a:gridCol>
                <a:gridCol w="658186">
                  <a:extLst>
                    <a:ext uri="{9D8B030D-6E8A-4147-A177-3AD203B41FA5}">
                      <a16:colId xmlns:a16="http://schemas.microsoft.com/office/drawing/2014/main" val="20002"/>
                    </a:ext>
                  </a:extLst>
                </a:gridCol>
                <a:gridCol w="4364868">
                  <a:extLst>
                    <a:ext uri="{9D8B030D-6E8A-4147-A177-3AD203B41FA5}">
                      <a16:colId xmlns:a16="http://schemas.microsoft.com/office/drawing/2014/main" val="20003"/>
                    </a:ext>
                  </a:extLst>
                </a:gridCol>
              </a:tblGrid>
              <a:tr h="3279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ct val="120000"/>
                        </a:lnSpc>
                      </a:pPr>
                      <a:endParaRPr lang="zh-CN" altLang="en-US" sz="1100" b="1" i="0" u="none" strike="noStrike" dirty="0">
                        <a:solidFill>
                          <a:schemeClr val="bg2"/>
                        </a:solidFill>
                        <a:effectLst/>
                        <a:latin typeface="微软雅黑" panose="020B0503020204020204" pitchFamily="34" charset="-122"/>
                        <a:ea typeface="微软雅黑" panose="020B0503020204020204" pitchFamily="34" charset="-122"/>
                      </a:endParaRPr>
                    </a:p>
                  </a:txBody>
                  <a:tcPr marL="9517" marR="9517" marT="35986" marB="35986" anchor="ctr">
                    <a:lnL w="6350" cap="flat" cmpd="sng" algn="ctr">
                      <a:solidFill>
                        <a:srgbClr val="1D1D1A"/>
                      </a:solidFill>
                      <a:prstDash val="solid"/>
                      <a:round/>
                      <a:headEnd type="none" w="med" len="med"/>
                      <a:tailEnd type="none" w="med" len="med"/>
                    </a:lnL>
                    <a:lnR w="6350" cap="flat" cmpd="sng" algn="ctr">
                      <a:solidFill>
                        <a:srgbClr val="1D1D1A"/>
                      </a:solidFill>
                      <a:prstDash val="solid"/>
                      <a:round/>
                      <a:headEnd type="none" w="med" len="med"/>
                      <a:tailEnd type="none" w="med" len="med"/>
                    </a:lnR>
                    <a:lnT w="6350" cap="flat" cmpd="sng" algn="ctr">
                      <a:solidFill>
                        <a:srgbClr val="1D1D1A"/>
                      </a:solidFill>
                      <a:prstDash val="solid"/>
                      <a:round/>
                      <a:headEnd type="none" w="med" len="med"/>
                      <a:tailEnd type="none" w="med" len="med"/>
                    </a:lnT>
                    <a:lnB w="635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ct val="120000"/>
                        </a:lnSpc>
                      </a:pPr>
                      <a:r>
                        <a:rPr lang="zh-CN" altLang="en-US" sz="1400" b="1" i="0" u="none" strike="noStrike" dirty="0">
                          <a:solidFill>
                            <a:schemeClr val="bg2"/>
                          </a:solidFill>
                          <a:effectLst/>
                          <a:latin typeface="微软雅黑" panose="020B0503020204020204" pitchFamily="34" charset="-122"/>
                          <a:ea typeface="微软雅黑" panose="020B0503020204020204" pitchFamily="34" charset="-122"/>
                        </a:rPr>
                        <a:t>评价维度</a:t>
                      </a:r>
                    </a:p>
                  </a:txBody>
                  <a:tcPr marL="9517" marR="9517" marT="35986" marB="35986" anchor="ctr">
                    <a:lnL w="6350" cap="flat" cmpd="sng" algn="ctr">
                      <a:solidFill>
                        <a:srgbClr val="1D1D1A"/>
                      </a:solidFill>
                      <a:prstDash val="solid"/>
                      <a:round/>
                      <a:headEnd type="none" w="med" len="med"/>
                      <a:tailEnd type="none" w="med" len="med"/>
                    </a:lnL>
                    <a:lnR w="6350" cap="flat" cmpd="sng" algn="ctr">
                      <a:solidFill>
                        <a:srgbClr val="1D1D1A"/>
                      </a:solidFill>
                      <a:prstDash val="solid"/>
                      <a:round/>
                      <a:headEnd type="none" w="med" len="med"/>
                      <a:tailEnd type="none" w="med" len="med"/>
                    </a:lnR>
                    <a:lnT w="6350" cap="flat" cmpd="sng" algn="ctr">
                      <a:solidFill>
                        <a:srgbClr val="1D1D1A"/>
                      </a:solidFill>
                      <a:prstDash val="solid"/>
                      <a:round/>
                      <a:headEnd type="none" w="med" len="med"/>
                      <a:tailEnd type="none" w="med" len="med"/>
                    </a:lnT>
                    <a:lnB w="635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ct val="120000"/>
                        </a:lnSpc>
                      </a:pPr>
                      <a:r>
                        <a:rPr lang="zh-CN" altLang="en-US" sz="1400" b="1" i="0" u="none" strike="noStrike" dirty="0">
                          <a:solidFill>
                            <a:schemeClr val="bg2"/>
                          </a:solidFill>
                          <a:effectLst/>
                          <a:latin typeface="微软雅黑" panose="020B0503020204020204" pitchFamily="34" charset="-122"/>
                          <a:ea typeface="微软雅黑" panose="020B0503020204020204" pitchFamily="34" charset="-122"/>
                        </a:rPr>
                        <a:t>比例</a:t>
                      </a:r>
                    </a:p>
                  </a:txBody>
                  <a:tcPr marL="9517" marR="9517" marT="35986" marB="35986" anchor="ctr">
                    <a:lnL w="6350" cap="flat" cmpd="sng" algn="ctr">
                      <a:solidFill>
                        <a:srgbClr val="1D1D1A"/>
                      </a:solidFill>
                      <a:prstDash val="solid"/>
                      <a:round/>
                      <a:headEnd type="none" w="med" len="med"/>
                      <a:tailEnd type="none" w="med" len="med"/>
                    </a:lnL>
                    <a:lnR w="6350" cap="flat" cmpd="sng" algn="ctr">
                      <a:solidFill>
                        <a:srgbClr val="1D1D1A"/>
                      </a:solidFill>
                      <a:prstDash val="solid"/>
                      <a:round/>
                      <a:headEnd type="none" w="med" len="med"/>
                      <a:tailEnd type="none" w="med" len="med"/>
                    </a:lnR>
                    <a:lnT w="6350" cap="flat" cmpd="sng" algn="ctr">
                      <a:solidFill>
                        <a:srgbClr val="1D1D1A"/>
                      </a:solidFill>
                      <a:prstDash val="solid"/>
                      <a:round/>
                      <a:headEnd type="none" w="med" len="med"/>
                      <a:tailEnd type="none" w="med" len="med"/>
                    </a:lnT>
                    <a:lnB w="635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ct val="120000"/>
                        </a:lnSpc>
                      </a:pPr>
                      <a:r>
                        <a:rPr lang="zh-CN" altLang="en-US" sz="1400" b="1" i="0" u="none" strike="noStrike" dirty="0">
                          <a:solidFill>
                            <a:schemeClr val="bg2"/>
                          </a:solidFill>
                          <a:effectLst/>
                          <a:latin typeface="微软雅黑" panose="020B0503020204020204" pitchFamily="34" charset="-122"/>
                          <a:ea typeface="微软雅黑" panose="020B0503020204020204" pitchFamily="34" charset="-122"/>
                        </a:rPr>
                        <a:t>评价说明</a:t>
                      </a:r>
                    </a:p>
                  </a:txBody>
                  <a:tcPr marL="9517" marR="9517" marT="35986" marB="35986" anchor="ctr">
                    <a:lnL w="6350" cap="flat" cmpd="sng" algn="ctr">
                      <a:solidFill>
                        <a:srgbClr val="1D1D1A"/>
                      </a:solidFill>
                      <a:prstDash val="solid"/>
                      <a:round/>
                      <a:headEnd type="none" w="med" len="med"/>
                      <a:tailEnd type="none" w="med" len="med"/>
                    </a:lnL>
                    <a:lnR w="6350" cap="flat" cmpd="sng" algn="ctr">
                      <a:solidFill>
                        <a:srgbClr val="1D1D1A"/>
                      </a:solidFill>
                      <a:prstDash val="solid"/>
                      <a:round/>
                      <a:headEnd type="none" w="med" len="med"/>
                      <a:tailEnd type="none" w="med" len="med"/>
                    </a:lnR>
                    <a:lnT w="6350" cap="flat" cmpd="sng" algn="ctr">
                      <a:solidFill>
                        <a:srgbClr val="1D1D1A"/>
                      </a:solidFill>
                      <a:prstDash val="solid"/>
                      <a:round/>
                      <a:headEnd type="none" w="med" len="med"/>
                      <a:tailEnd type="none" w="med" len="med"/>
                    </a:lnT>
                    <a:lnB w="635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0000"/>
                  </a:ext>
                </a:extLst>
              </a:tr>
              <a:tr h="899106">
                <a:tc rowSpan="4">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ct val="120000"/>
                        </a:lnSpc>
                      </a:pP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基础</a:t>
                      </a:r>
                      <a:endParaRPr lang="en-US" altLang="zh-CN" sz="1200" b="1" i="0" u="none" strike="noStrike" dirty="0">
                        <a:solidFill>
                          <a:srgbClr val="000000"/>
                        </a:solidFill>
                        <a:effectLst/>
                        <a:latin typeface="微软雅黑" panose="020B0503020204020204" pitchFamily="34" charset="-122"/>
                        <a:ea typeface="微软雅黑" panose="020B0503020204020204" pitchFamily="34" charset="-122"/>
                      </a:endParaRPr>
                    </a:p>
                    <a:p>
                      <a:pPr algn="ctr" fontAlgn="ctr">
                        <a:lnSpc>
                          <a:spcPct val="120000"/>
                        </a:lnSpc>
                      </a:pP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评分项</a:t>
                      </a:r>
                    </a:p>
                  </a:txBody>
                  <a:tcPr marL="9517" marR="9517" marT="35986" marB="35986" anchor="ctr">
                    <a:lnL w="6350" cap="flat" cmpd="sng" algn="ctr">
                      <a:solidFill>
                        <a:srgbClr val="1D1D1A"/>
                      </a:solidFill>
                      <a:prstDash val="solid"/>
                      <a:round/>
                      <a:headEnd type="none" w="med" len="med"/>
                      <a:tailEnd type="none" w="med" len="med"/>
                    </a:lnL>
                    <a:lnR w="6350" cap="flat" cmpd="sng" algn="ctr">
                      <a:solidFill>
                        <a:srgbClr val="1D1D1A"/>
                      </a:solidFill>
                      <a:prstDash val="solid"/>
                      <a:round/>
                      <a:headEnd type="none" w="med" len="med"/>
                      <a:tailEnd type="none" w="med" len="med"/>
                    </a:lnR>
                    <a:lnT w="6350" cap="flat" cmpd="sng" algn="ctr">
                      <a:solidFill>
                        <a:srgbClr val="1D1D1A"/>
                      </a:solidFill>
                      <a:prstDash val="solid"/>
                      <a:round/>
                      <a:headEnd type="none" w="med" len="med"/>
                      <a:tailEnd type="none" w="med" len="med"/>
                    </a:lnT>
                    <a:lnB w="635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ct val="120000"/>
                        </a:lnSpc>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技术架构</a:t>
                      </a:r>
                    </a:p>
                  </a:txBody>
                  <a:tcPr marL="9517" marR="9517" marT="35986" marB="35986" anchor="ctr">
                    <a:lnL w="6350" cap="flat" cmpd="sng" algn="ctr">
                      <a:solidFill>
                        <a:srgbClr val="1D1D1A"/>
                      </a:solidFill>
                      <a:prstDash val="solid"/>
                      <a:round/>
                      <a:headEnd type="none" w="med" len="med"/>
                      <a:tailEnd type="none" w="med" len="med"/>
                    </a:lnL>
                    <a:lnR w="6350" cap="flat" cmpd="sng" algn="ctr">
                      <a:solidFill>
                        <a:srgbClr val="1D1D1A"/>
                      </a:solidFill>
                      <a:prstDash val="solid"/>
                      <a:round/>
                      <a:headEnd type="none" w="med" len="med"/>
                      <a:tailEnd type="none" w="med" len="med"/>
                    </a:lnR>
                    <a:lnT w="6350" cap="flat" cmpd="sng" algn="ctr">
                      <a:solidFill>
                        <a:srgbClr val="1D1D1A"/>
                      </a:solidFill>
                      <a:prstDash val="solid"/>
                      <a:round/>
                      <a:headEnd type="none" w="med" len="med"/>
                      <a:tailEnd type="none" w="med" len="med"/>
                    </a:lnT>
                    <a:lnB w="635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ct val="120000"/>
                        </a:lnSpc>
                      </a:pP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30</a:t>
                      </a:r>
                    </a:p>
                  </a:txBody>
                  <a:tcPr marL="9517" marR="9517" marT="35986" marB="35986" anchor="ctr">
                    <a:lnL w="6350" cap="flat" cmpd="sng" algn="ctr">
                      <a:solidFill>
                        <a:srgbClr val="1D1D1A"/>
                      </a:solidFill>
                      <a:prstDash val="solid"/>
                      <a:round/>
                      <a:headEnd type="none" w="med" len="med"/>
                      <a:tailEnd type="none" w="med" len="med"/>
                    </a:lnL>
                    <a:lnR w="6350" cap="flat" cmpd="sng" algn="ctr">
                      <a:solidFill>
                        <a:srgbClr val="1D1D1A"/>
                      </a:solidFill>
                      <a:prstDash val="solid"/>
                      <a:round/>
                      <a:headEnd type="none" w="med" len="med"/>
                      <a:tailEnd type="none" w="med" len="med"/>
                    </a:lnR>
                    <a:lnT w="6350" cap="flat" cmpd="sng" algn="ctr">
                      <a:solidFill>
                        <a:srgbClr val="1D1D1A"/>
                      </a:solidFill>
                      <a:prstDash val="solid"/>
                      <a:round/>
                      <a:headEnd type="none" w="med" len="med"/>
                      <a:tailEnd type="none" w="med" len="med"/>
                    </a:lnT>
                    <a:lnB w="635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a:t>
                      </a: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本项目是否与所选用的鲲鹏技术能力相结合？</a:t>
                      </a:r>
                    </a:p>
                    <a:p>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a:t>
                      </a: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本项目是否有效地运用了所选用的鲲鹏技术能力的优势？</a:t>
                      </a:r>
                    </a:p>
                    <a:p>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a:t>
                      </a: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本项目架构是否合理，是否具备良好的稳定性、安全性等基本能力？</a:t>
                      </a:r>
                    </a:p>
                  </a:txBody>
                  <a:tcPr marL="91404" marR="91404" marT="45702" marB="45702" anchor="ctr">
                    <a:lnL w="6350" cap="flat" cmpd="sng" algn="ctr">
                      <a:solidFill>
                        <a:srgbClr val="1D1D1A"/>
                      </a:solidFill>
                      <a:prstDash val="solid"/>
                      <a:round/>
                      <a:headEnd type="none" w="med" len="med"/>
                      <a:tailEnd type="none" w="med" len="med"/>
                    </a:lnL>
                    <a:lnR w="6350" cap="flat" cmpd="sng" algn="ctr">
                      <a:solidFill>
                        <a:srgbClr val="1D1D1A"/>
                      </a:solidFill>
                      <a:prstDash val="solid"/>
                      <a:round/>
                      <a:headEnd type="none" w="med" len="med"/>
                      <a:tailEnd type="none" w="med" len="med"/>
                    </a:lnR>
                    <a:lnT w="6350" cap="flat" cmpd="sng" algn="ctr">
                      <a:solidFill>
                        <a:srgbClr val="1D1D1A"/>
                      </a:solidFill>
                      <a:prstDash val="solid"/>
                      <a:round/>
                      <a:headEnd type="none" w="med" len="med"/>
                      <a:tailEnd type="none" w="med" len="med"/>
                    </a:lnT>
                    <a:lnB w="635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765135">
                <a:tc vMerge="1">
                  <a:txBody>
                    <a:bodyPr/>
                    <a:lstStyle/>
                    <a:p>
                      <a:endParaRPr lang="zh-CN"/>
                    </a:p>
                  </a:txBody>
                  <a:tcPr marL="9521" marR="9521" marT="9521"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ct val="120000"/>
                        </a:lnSpc>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功能完备</a:t>
                      </a:r>
                    </a:p>
                  </a:txBody>
                  <a:tcPr marL="9517" marR="9517" marT="35986" marB="35986" anchor="ctr">
                    <a:lnL w="6350" cap="flat" cmpd="sng" algn="ctr">
                      <a:solidFill>
                        <a:srgbClr val="1D1D1A"/>
                      </a:solidFill>
                      <a:prstDash val="solid"/>
                      <a:round/>
                      <a:headEnd type="none" w="med" len="med"/>
                      <a:tailEnd type="none" w="med" len="med"/>
                    </a:lnL>
                    <a:lnR w="6350" cap="flat" cmpd="sng" algn="ctr">
                      <a:solidFill>
                        <a:srgbClr val="1D1D1A"/>
                      </a:solidFill>
                      <a:prstDash val="solid"/>
                      <a:round/>
                      <a:headEnd type="none" w="med" len="med"/>
                      <a:tailEnd type="none" w="med" len="med"/>
                    </a:lnR>
                    <a:lnT w="6350" cap="flat" cmpd="sng" algn="ctr">
                      <a:solidFill>
                        <a:srgbClr val="1D1D1A"/>
                      </a:solidFill>
                      <a:prstDash val="solid"/>
                      <a:round/>
                      <a:headEnd type="none" w="med" len="med"/>
                      <a:tailEnd type="none" w="med" len="med"/>
                    </a:lnT>
                    <a:lnB w="635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ct val="120000"/>
                        </a:lnSpc>
                      </a:pP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20</a:t>
                      </a:r>
                    </a:p>
                  </a:txBody>
                  <a:tcPr marL="9517" marR="9517" marT="35986" marB="35986" anchor="ctr">
                    <a:lnL w="6350" cap="flat" cmpd="sng" algn="ctr">
                      <a:solidFill>
                        <a:srgbClr val="1D1D1A"/>
                      </a:solidFill>
                      <a:prstDash val="solid"/>
                      <a:round/>
                      <a:headEnd type="none" w="med" len="med"/>
                      <a:tailEnd type="none" w="med" len="med"/>
                    </a:lnL>
                    <a:lnR w="6350" cap="flat" cmpd="sng" algn="ctr">
                      <a:solidFill>
                        <a:srgbClr val="1D1D1A"/>
                      </a:solidFill>
                      <a:prstDash val="solid"/>
                      <a:round/>
                      <a:headEnd type="none" w="med" len="med"/>
                      <a:tailEnd type="none" w="med" len="med"/>
                    </a:lnR>
                    <a:lnT w="6350" cap="flat" cmpd="sng" algn="ctr">
                      <a:solidFill>
                        <a:srgbClr val="1D1D1A"/>
                      </a:solidFill>
                      <a:prstDash val="solid"/>
                      <a:round/>
                      <a:headEnd type="none" w="med" len="med"/>
                      <a:tailEnd type="none" w="med" len="med"/>
                    </a:lnT>
                    <a:lnB w="635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914400" rtl="0" eaLnBrk="1"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a:t>
                      </a: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本项目的核心功能是否逻辑顺畅、可运行、不存在明显欠缺？</a:t>
                      </a:r>
                    </a:p>
                    <a:p>
                      <a:pPr marL="0" algn="l" defTabSz="914400" rtl="0" eaLnBrk="1"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a:t>
                      </a: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本项目的界面设计、用户交互设计等，是否具有专业级的表现能力？是否能够让用户轻松流畅地操作，且有良好体验？</a:t>
                      </a:r>
                    </a:p>
                  </a:txBody>
                  <a:tcPr marL="91404" marR="91404" marT="45702" marB="45702" anchor="ctr">
                    <a:lnL w="6350" cap="flat" cmpd="sng" algn="ctr">
                      <a:solidFill>
                        <a:srgbClr val="1D1D1A"/>
                      </a:solidFill>
                      <a:prstDash val="solid"/>
                      <a:round/>
                      <a:headEnd type="none" w="med" len="med"/>
                      <a:tailEnd type="none" w="med" len="med"/>
                    </a:lnL>
                    <a:lnR w="6350" cap="flat" cmpd="sng" algn="ctr">
                      <a:solidFill>
                        <a:srgbClr val="1D1D1A"/>
                      </a:solidFill>
                      <a:prstDash val="solid"/>
                      <a:round/>
                      <a:headEnd type="none" w="med" len="med"/>
                      <a:tailEnd type="none" w="med" len="med"/>
                    </a:lnR>
                    <a:lnT w="6350" cap="flat" cmpd="sng" algn="ctr">
                      <a:solidFill>
                        <a:srgbClr val="1D1D1A"/>
                      </a:solidFill>
                      <a:prstDash val="solid"/>
                      <a:round/>
                      <a:headEnd type="none" w="med" len="med"/>
                      <a:tailEnd type="none" w="med" len="med"/>
                    </a:lnT>
                    <a:lnB w="635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815035">
                <a:tc vMerge="1">
                  <a:txBody>
                    <a:bodyPr/>
                    <a:lstStyle/>
                    <a:p>
                      <a:endParaRPr lang="zh-CN"/>
                    </a:p>
                  </a:txBody>
                  <a:tcPr marL="9521" marR="9521" marT="9521"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ct val="120000"/>
                        </a:lnSpc>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创新性</a:t>
                      </a:r>
                    </a:p>
                  </a:txBody>
                  <a:tcPr marL="9517" marR="9517" marT="35986" marB="35986" anchor="ctr">
                    <a:lnL w="6350" cap="flat" cmpd="sng" algn="ctr">
                      <a:solidFill>
                        <a:srgbClr val="1D1D1A"/>
                      </a:solidFill>
                      <a:prstDash val="solid"/>
                      <a:round/>
                      <a:headEnd type="none" w="med" len="med"/>
                      <a:tailEnd type="none" w="med" len="med"/>
                    </a:lnL>
                    <a:lnR w="6350" cap="flat" cmpd="sng" algn="ctr">
                      <a:solidFill>
                        <a:srgbClr val="1D1D1A"/>
                      </a:solidFill>
                      <a:prstDash val="solid"/>
                      <a:round/>
                      <a:headEnd type="none" w="med" len="med"/>
                      <a:tailEnd type="none" w="med" len="med"/>
                    </a:lnR>
                    <a:lnT w="6350" cap="flat" cmpd="sng" algn="ctr">
                      <a:solidFill>
                        <a:srgbClr val="1D1D1A"/>
                      </a:solidFill>
                      <a:prstDash val="solid"/>
                      <a:round/>
                      <a:headEnd type="none" w="med" len="med"/>
                      <a:tailEnd type="none" w="med" len="med"/>
                    </a:lnT>
                    <a:lnB w="635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ct val="120000"/>
                        </a:lnSpc>
                      </a:pP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30</a:t>
                      </a:r>
                    </a:p>
                  </a:txBody>
                  <a:tcPr marL="9517" marR="9517" marT="35986" marB="35986" anchor="ctr">
                    <a:lnL w="6350" cap="flat" cmpd="sng" algn="ctr">
                      <a:solidFill>
                        <a:srgbClr val="1D1D1A"/>
                      </a:solidFill>
                      <a:prstDash val="solid"/>
                      <a:round/>
                      <a:headEnd type="none" w="med" len="med"/>
                      <a:tailEnd type="none" w="med" len="med"/>
                    </a:lnL>
                    <a:lnR w="6350" cap="flat" cmpd="sng" algn="ctr">
                      <a:solidFill>
                        <a:srgbClr val="1D1D1A"/>
                      </a:solidFill>
                      <a:prstDash val="solid"/>
                      <a:round/>
                      <a:headEnd type="none" w="med" len="med"/>
                      <a:tailEnd type="none" w="med" len="med"/>
                    </a:lnR>
                    <a:lnT w="6350" cap="flat" cmpd="sng" algn="ctr">
                      <a:solidFill>
                        <a:srgbClr val="1D1D1A"/>
                      </a:solidFill>
                      <a:prstDash val="solid"/>
                      <a:round/>
                      <a:headEnd type="none" w="med" len="med"/>
                      <a:tailEnd type="none" w="med" len="med"/>
                    </a:lnT>
                    <a:lnB w="635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914400" rtl="0" eaLnBrk="1"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a:t>
                      </a: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本项目是否具有区别于市场同类产品的差异化创新？</a:t>
                      </a:r>
                    </a:p>
                    <a:p>
                      <a:pPr marL="0" algn="l" defTabSz="914400" rtl="0" eaLnBrk="1"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a:t>
                      </a: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本项目是否开创了新的产品或服务类别？</a:t>
                      </a:r>
                    </a:p>
                  </a:txBody>
                  <a:tcPr marL="91404" marR="91404" marT="45702" marB="45702" anchor="ctr">
                    <a:lnL w="6350" cap="flat" cmpd="sng" algn="ctr">
                      <a:solidFill>
                        <a:srgbClr val="1D1D1A"/>
                      </a:solidFill>
                      <a:prstDash val="solid"/>
                      <a:round/>
                      <a:headEnd type="none" w="med" len="med"/>
                      <a:tailEnd type="none" w="med" len="med"/>
                    </a:lnL>
                    <a:lnR w="6350" cap="flat" cmpd="sng" algn="ctr">
                      <a:solidFill>
                        <a:srgbClr val="1D1D1A"/>
                      </a:solidFill>
                      <a:prstDash val="solid"/>
                      <a:round/>
                      <a:headEnd type="none" w="med" len="med"/>
                      <a:tailEnd type="none" w="med" len="med"/>
                    </a:lnR>
                    <a:lnT w="6350" cap="flat" cmpd="sng" algn="ctr">
                      <a:solidFill>
                        <a:srgbClr val="1D1D1A"/>
                      </a:solidFill>
                      <a:prstDash val="solid"/>
                      <a:round/>
                      <a:headEnd type="none" w="med" len="med"/>
                      <a:tailEnd type="none" w="med" len="med"/>
                    </a:lnT>
                    <a:lnB w="635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929277">
                <a:tc vMerge="1">
                  <a:txBody>
                    <a:bodyPr/>
                    <a:lstStyle/>
                    <a:p>
                      <a:endParaRPr lang="zh-CN"/>
                    </a:p>
                  </a:txBody>
                  <a:tcPr marL="9521" marR="9521" marT="9521"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ct val="120000"/>
                        </a:lnSpc>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商业前景</a:t>
                      </a:r>
                    </a:p>
                  </a:txBody>
                  <a:tcPr marL="9517" marR="9517" marT="35986" marB="35986" anchor="ctr">
                    <a:lnL w="6350" cap="flat" cmpd="sng" algn="ctr">
                      <a:solidFill>
                        <a:srgbClr val="1D1D1A"/>
                      </a:solidFill>
                      <a:prstDash val="solid"/>
                      <a:round/>
                      <a:headEnd type="none" w="med" len="med"/>
                      <a:tailEnd type="none" w="med" len="med"/>
                    </a:lnL>
                    <a:lnR w="6350" cap="flat" cmpd="sng" algn="ctr">
                      <a:solidFill>
                        <a:srgbClr val="1D1D1A"/>
                      </a:solidFill>
                      <a:prstDash val="solid"/>
                      <a:round/>
                      <a:headEnd type="none" w="med" len="med"/>
                      <a:tailEnd type="none" w="med" len="med"/>
                    </a:lnR>
                    <a:lnT w="6350" cap="flat" cmpd="sng" algn="ctr">
                      <a:solidFill>
                        <a:srgbClr val="1D1D1A"/>
                      </a:solidFill>
                      <a:prstDash val="solid"/>
                      <a:round/>
                      <a:headEnd type="none" w="med" len="med"/>
                      <a:tailEnd type="none" w="med" len="med"/>
                    </a:lnT>
                    <a:lnB w="635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ct val="120000"/>
                        </a:lnSpc>
                      </a:pP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20</a:t>
                      </a:r>
                    </a:p>
                  </a:txBody>
                  <a:tcPr marL="9517" marR="9517" marT="35986" marB="35986" anchor="ctr">
                    <a:lnL w="6350" cap="flat" cmpd="sng" algn="ctr">
                      <a:solidFill>
                        <a:srgbClr val="1D1D1A"/>
                      </a:solidFill>
                      <a:prstDash val="solid"/>
                      <a:round/>
                      <a:headEnd type="none" w="med" len="med"/>
                      <a:tailEnd type="none" w="med" len="med"/>
                    </a:lnL>
                    <a:lnR w="6350" cap="flat" cmpd="sng" algn="ctr">
                      <a:solidFill>
                        <a:srgbClr val="1D1D1A"/>
                      </a:solidFill>
                      <a:prstDash val="solid"/>
                      <a:round/>
                      <a:headEnd type="none" w="med" len="med"/>
                      <a:tailEnd type="none" w="med" len="med"/>
                    </a:lnR>
                    <a:lnT w="6350" cap="flat" cmpd="sng" algn="ctr">
                      <a:solidFill>
                        <a:srgbClr val="1D1D1A"/>
                      </a:solidFill>
                      <a:prstDash val="solid"/>
                      <a:round/>
                      <a:headEnd type="none" w="med" len="med"/>
                      <a:tailEnd type="none" w="med" len="med"/>
                    </a:lnT>
                    <a:lnB w="635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914400" rtl="0" eaLnBrk="1"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a:t>
                      </a: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本项目是否有明确的市场或受众？主要功能是否与受众需求相匹配、是否有合理的投资回报预期，是否能创造较好的社会价值或市场收益？</a:t>
                      </a:r>
                    </a:p>
                    <a:p>
                      <a:pPr marL="0" algn="l" defTabSz="914400" rtl="0" eaLnBrk="1"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a:t>
                      </a: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本项目在市场推广、资源获取、合规性、计划等方面，是否具有可行性？</a:t>
                      </a:r>
                    </a:p>
                  </a:txBody>
                  <a:tcPr marL="91404" marR="91404" marT="45702" marB="45702" anchor="ctr">
                    <a:lnL w="6350" cap="flat" cmpd="sng" algn="ctr">
                      <a:solidFill>
                        <a:srgbClr val="1D1D1A"/>
                      </a:solidFill>
                      <a:prstDash val="solid"/>
                      <a:round/>
                      <a:headEnd type="none" w="med" len="med"/>
                      <a:tailEnd type="none" w="med" len="med"/>
                    </a:lnL>
                    <a:lnR w="6350" cap="flat" cmpd="sng" algn="ctr">
                      <a:solidFill>
                        <a:srgbClr val="1D1D1A"/>
                      </a:solidFill>
                      <a:prstDash val="solid"/>
                      <a:round/>
                      <a:headEnd type="none" w="med" len="med"/>
                      <a:tailEnd type="none" w="med" len="med"/>
                    </a:lnR>
                    <a:lnT w="6350" cap="flat" cmpd="sng" algn="ctr">
                      <a:solidFill>
                        <a:srgbClr val="1D1D1A"/>
                      </a:solidFill>
                      <a:prstDash val="solid"/>
                      <a:round/>
                      <a:headEnd type="none" w="med" len="med"/>
                      <a:tailEnd type="none" w="med" len="med"/>
                    </a:lnT>
                    <a:lnB w="635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bl>
          </a:graphicData>
        </a:graphic>
      </p:graphicFrame>
      <p:sp>
        <p:nvSpPr>
          <p:cNvPr id="9" name="矩形 8">
            <a:extLst>
              <a:ext uri="{FF2B5EF4-FFF2-40B4-BE49-F238E27FC236}">
                <a16:creationId xmlns:a16="http://schemas.microsoft.com/office/drawing/2014/main" id="{99A20333-6986-0557-8C7E-CFD60581D244}"/>
              </a:ext>
            </a:extLst>
          </p:cNvPr>
          <p:cNvSpPr/>
          <p:nvPr/>
        </p:nvSpPr>
        <p:spPr>
          <a:xfrm>
            <a:off x="1652152" y="4202937"/>
            <a:ext cx="1751116" cy="365618"/>
          </a:xfrm>
          <a:prstGeom prst="rect">
            <a:avLst/>
          </a:prstGeom>
          <a:noFill/>
          <a:ln w="28575" cap="flat" cmpd="sng" algn="ctr">
            <a:solidFill>
              <a:srgbClr val="C00000"/>
            </a:solidFill>
            <a:prstDash val="solid"/>
            <a:miter lim="800000"/>
          </a:ln>
          <a:effectLst/>
        </p:spPr>
        <p:txBody>
          <a:bodyPr rtlCol="0" anchor="ctr"/>
          <a:lstStyle/>
          <a:p>
            <a:pPr algn="ctr" defTabSz="914034">
              <a:defRPr/>
            </a:pPr>
            <a:r>
              <a:rPr lang="zh-CN" altLang="en-US" sz="1599" b="1" kern="0" dirty="0">
                <a:solidFill>
                  <a:srgbClr val="1D1D1A"/>
                </a:solidFill>
                <a:latin typeface="微软雅黑"/>
                <a:ea typeface="微软雅黑"/>
              </a:rPr>
              <a:t>评选方式</a:t>
            </a:r>
          </a:p>
        </p:txBody>
      </p:sp>
      <p:sp>
        <p:nvSpPr>
          <p:cNvPr id="10" name="矩形 9">
            <a:extLst>
              <a:ext uri="{FF2B5EF4-FFF2-40B4-BE49-F238E27FC236}">
                <a16:creationId xmlns:a16="http://schemas.microsoft.com/office/drawing/2014/main" id="{A2C0C4B2-4F53-5C25-2A2D-FD40FE65BFC7}"/>
              </a:ext>
            </a:extLst>
          </p:cNvPr>
          <p:cNvSpPr/>
          <p:nvPr/>
        </p:nvSpPr>
        <p:spPr>
          <a:xfrm>
            <a:off x="512677" y="1038933"/>
            <a:ext cx="11014075" cy="613454"/>
          </a:xfrm>
          <a:prstGeom prst="rect">
            <a:avLst/>
          </a:prstGeom>
        </p:spPr>
        <p:txBody>
          <a:bodyPr wrap="square">
            <a:spAutoFit/>
          </a:bodyPr>
          <a:lstStyle/>
          <a:p>
            <a:pPr marL="285636" indent="-285636" defTabSz="914112">
              <a:lnSpc>
                <a:spcPct val="150000"/>
              </a:lnSpc>
              <a:buFont typeface="Arial" panose="020B0604020202020204" pitchFamily="34" charset="0"/>
              <a:buChar char="•"/>
            </a:pPr>
            <a:r>
              <a:rPr lang="zh-CN" altLang="en-US" sz="1200" dirty="0">
                <a:solidFill>
                  <a:srgbClr val="1D1D1A"/>
                </a:solidFill>
                <a:latin typeface="微软雅黑"/>
                <a:ea typeface="微软雅黑"/>
                <a:sym typeface="Arial" panose="020B0604020202020204" pitchFamily="34" charset="0"/>
              </a:rPr>
              <a:t>作品以路演方式考核，邀请内外部评委专家，筛选创意性、技术性与商业性兼备的行业创新解决方案；</a:t>
            </a:r>
            <a:endParaRPr lang="en-US" altLang="zh-CN" sz="1200" dirty="0">
              <a:solidFill>
                <a:srgbClr val="1D1D1A"/>
              </a:solidFill>
              <a:latin typeface="微软雅黑"/>
              <a:ea typeface="微软雅黑"/>
              <a:sym typeface="Arial" panose="020B0604020202020204" pitchFamily="34" charset="0"/>
            </a:endParaRPr>
          </a:p>
          <a:p>
            <a:pPr marL="285636" indent="-285636" defTabSz="914112">
              <a:lnSpc>
                <a:spcPct val="150000"/>
              </a:lnSpc>
              <a:buFont typeface="Arial" panose="020B0604020202020204" pitchFamily="34" charset="0"/>
              <a:buChar char="•"/>
            </a:pPr>
            <a:r>
              <a:rPr lang="zh-CN" altLang="en-US" sz="1200" dirty="0">
                <a:solidFill>
                  <a:srgbClr val="1D1D1A"/>
                </a:solidFill>
                <a:latin typeface="微软雅黑"/>
                <a:ea typeface="微软雅黑"/>
                <a:sym typeface="Arial" panose="020B0604020202020204" pitchFamily="34" charset="0"/>
              </a:rPr>
              <a:t>根据招募和作品提交数量，对优秀赛区额外提供总决赛名额，落后区域取消一个名额</a:t>
            </a:r>
            <a:endParaRPr lang="en-US" altLang="zh-CN" sz="1200" dirty="0">
              <a:solidFill>
                <a:srgbClr val="1D1D1A"/>
              </a:solidFill>
              <a:latin typeface="微软雅黑"/>
              <a:ea typeface="微软雅黑"/>
              <a:sym typeface="Arial" panose="020B0604020202020204" pitchFamily="34" charset="0"/>
            </a:endParaRPr>
          </a:p>
        </p:txBody>
      </p:sp>
      <p:sp>
        <p:nvSpPr>
          <p:cNvPr id="11" name="矩形 10">
            <a:extLst>
              <a:ext uri="{FF2B5EF4-FFF2-40B4-BE49-F238E27FC236}">
                <a16:creationId xmlns:a16="http://schemas.microsoft.com/office/drawing/2014/main" id="{1B5043CD-C162-925D-11FE-4192790BCB21}"/>
              </a:ext>
            </a:extLst>
          </p:cNvPr>
          <p:cNvSpPr/>
          <p:nvPr/>
        </p:nvSpPr>
        <p:spPr>
          <a:xfrm>
            <a:off x="512677" y="1858168"/>
            <a:ext cx="11166646" cy="4357513"/>
          </a:xfrm>
          <a:prstGeom prst="rect">
            <a:avLst/>
          </a:prstGeom>
          <a:noFill/>
          <a:ln>
            <a:solidFill>
              <a:srgbClr val="A3A3A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defTabSz="914112"/>
            <a:endParaRPr lang="zh-CN" altLang="en-US" sz="1799">
              <a:solidFill>
                <a:srgbClr val="666666"/>
              </a:solidFill>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12" name="对象 11">
            <a:extLst>
              <a:ext uri="{FF2B5EF4-FFF2-40B4-BE49-F238E27FC236}">
                <a16:creationId xmlns:a16="http://schemas.microsoft.com/office/drawing/2014/main" id="{5E26F896-8D3F-630D-C358-0C7BA5B07014}"/>
              </a:ext>
            </a:extLst>
          </p:cNvPr>
          <p:cNvGraphicFramePr>
            <a:graphicFrameLocks noChangeAspect="1"/>
          </p:cNvGraphicFramePr>
          <p:nvPr/>
        </p:nvGraphicFramePr>
        <p:xfrm>
          <a:off x="10191982" y="633817"/>
          <a:ext cx="1374788" cy="660956"/>
        </p:xfrm>
        <a:graphic>
          <a:graphicData uri="http://schemas.openxmlformats.org/presentationml/2006/ole">
            <mc:AlternateContent xmlns:mc="http://schemas.openxmlformats.org/markup-compatibility/2006">
              <mc:Choice xmlns:v="urn:schemas-microsoft-com:vml" Requires="v">
                <p:oleObj name="包装程序外壳对象" showAsIcon="1" r:id="rId2" imgW="825840" imgH="397080" progId="Package">
                  <p:embed/>
                </p:oleObj>
              </mc:Choice>
              <mc:Fallback>
                <p:oleObj name="包装程序外壳对象" showAsIcon="1" r:id="rId2" imgW="825840" imgH="397080" progId="Package">
                  <p:embed/>
                  <p:pic>
                    <p:nvPicPr>
                      <p:cNvPr id="4" name="对象 3">
                        <a:extLst>
                          <a:ext uri="{FF2B5EF4-FFF2-40B4-BE49-F238E27FC236}">
                            <a16:creationId xmlns:a16="http://schemas.microsoft.com/office/drawing/2014/main" id="{0C16A6FC-FE7A-41A1-99EC-616BFFC54185}"/>
                          </a:ext>
                        </a:extLst>
                      </p:cNvPr>
                      <p:cNvPicPr/>
                      <p:nvPr/>
                    </p:nvPicPr>
                    <p:blipFill>
                      <a:blip r:embed="rId3"/>
                      <a:stretch>
                        <a:fillRect/>
                      </a:stretch>
                    </p:blipFill>
                    <p:spPr>
                      <a:xfrm>
                        <a:off x="10191982" y="633817"/>
                        <a:ext cx="1374788" cy="660956"/>
                      </a:xfrm>
                      <a:prstGeom prst="rect">
                        <a:avLst/>
                      </a:prstGeom>
                    </p:spPr>
                  </p:pic>
                </p:oleObj>
              </mc:Fallback>
            </mc:AlternateContent>
          </a:graphicData>
        </a:graphic>
      </p:graphicFrame>
    </p:spTree>
    <p:extLst>
      <p:ext uri="{BB962C8B-B14F-4D97-AF65-F5344CB8AC3E}">
        <p14:creationId xmlns:p14="http://schemas.microsoft.com/office/powerpoint/2010/main" val="894362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6D8D884-327B-4295-89C6-8D20EE31EB64}"/>
              </a:ext>
            </a:extLst>
          </p:cNvPr>
          <p:cNvSpPr/>
          <p:nvPr/>
        </p:nvSpPr>
        <p:spPr>
          <a:xfrm>
            <a:off x="4476395" y="415439"/>
            <a:ext cx="3837025" cy="492443"/>
          </a:xfrm>
          <a:prstGeom prst="rect">
            <a:avLst/>
          </a:prstGeom>
        </p:spPr>
        <p:txBody>
          <a:bodyPr wrap="square">
            <a:spAutoFit/>
          </a:bodyPr>
          <a:lstStyle/>
          <a:p>
            <a:pPr defTabSz="914034"/>
            <a:r>
              <a:rPr lang="zh-CN" altLang="en-US" sz="2600" b="1" dirty="0">
                <a:solidFill>
                  <a:srgbClr val="94070A"/>
                </a:solidFill>
                <a:latin typeface="微软雅黑" panose="020B0503020204020204" pitchFamily="34" charset="-122"/>
                <a:ea typeface="微软雅黑" panose="020B0503020204020204" pitchFamily="34" charset="-122"/>
                <a:sym typeface="+mn-lt"/>
              </a:rPr>
              <a:t>上海区域决赛奖金明细</a:t>
            </a:r>
          </a:p>
        </p:txBody>
      </p:sp>
      <p:graphicFrame>
        <p:nvGraphicFramePr>
          <p:cNvPr id="7" name="表格 6">
            <a:extLst>
              <a:ext uri="{FF2B5EF4-FFF2-40B4-BE49-F238E27FC236}">
                <a16:creationId xmlns:a16="http://schemas.microsoft.com/office/drawing/2014/main" id="{6E4372D9-28ED-4ECE-B627-E422DCB9BE21}"/>
              </a:ext>
            </a:extLst>
          </p:cNvPr>
          <p:cNvGraphicFramePr>
            <a:graphicFrameLocks noGrp="1"/>
          </p:cNvGraphicFramePr>
          <p:nvPr>
            <p:extLst>
              <p:ext uri="{D42A27DB-BD31-4B8C-83A1-F6EECF244321}">
                <p14:modId xmlns:p14="http://schemas.microsoft.com/office/powerpoint/2010/main" val="3811890705"/>
              </p:ext>
            </p:extLst>
          </p:nvPr>
        </p:nvGraphicFramePr>
        <p:xfrm>
          <a:off x="569001" y="1140744"/>
          <a:ext cx="10336860" cy="3090354"/>
        </p:xfrm>
        <a:graphic>
          <a:graphicData uri="http://schemas.openxmlformats.org/drawingml/2006/table">
            <a:tbl>
              <a:tblPr/>
              <a:tblGrid>
                <a:gridCol w="1722810">
                  <a:extLst>
                    <a:ext uri="{9D8B030D-6E8A-4147-A177-3AD203B41FA5}">
                      <a16:colId xmlns:a16="http://schemas.microsoft.com/office/drawing/2014/main" val="830504731"/>
                    </a:ext>
                  </a:extLst>
                </a:gridCol>
                <a:gridCol w="1722810">
                  <a:extLst>
                    <a:ext uri="{9D8B030D-6E8A-4147-A177-3AD203B41FA5}">
                      <a16:colId xmlns:a16="http://schemas.microsoft.com/office/drawing/2014/main" val="2146517887"/>
                    </a:ext>
                  </a:extLst>
                </a:gridCol>
                <a:gridCol w="1722810">
                  <a:extLst>
                    <a:ext uri="{9D8B030D-6E8A-4147-A177-3AD203B41FA5}">
                      <a16:colId xmlns:a16="http://schemas.microsoft.com/office/drawing/2014/main" val="201342367"/>
                    </a:ext>
                  </a:extLst>
                </a:gridCol>
                <a:gridCol w="1722810">
                  <a:extLst>
                    <a:ext uri="{9D8B030D-6E8A-4147-A177-3AD203B41FA5}">
                      <a16:colId xmlns:a16="http://schemas.microsoft.com/office/drawing/2014/main" val="3152558289"/>
                    </a:ext>
                  </a:extLst>
                </a:gridCol>
                <a:gridCol w="1722810">
                  <a:extLst>
                    <a:ext uri="{9D8B030D-6E8A-4147-A177-3AD203B41FA5}">
                      <a16:colId xmlns:a16="http://schemas.microsoft.com/office/drawing/2014/main" val="434831146"/>
                    </a:ext>
                  </a:extLst>
                </a:gridCol>
                <a:gridCol w="1722810">
                  <a:extLst>
                    <a:ext uri="{9D8B030D-6E8A-4147-A177-3AD203B41FA5}">
                      <a16:colId xmlns:a16="http://schemas.microsoft.com/office/drawing/2014/main" val="2842863668"/>
                    </a:ext>
                  </a:extLst>
                </a:gridCol>
              </a:tblGrid>
              <a:tr h="551670">
                <a:tc>
                  <a:txBody>
                    <a:bodyPr/>
                    <a:lstStyle/>
                    <a:p>
                      <a:pPr algn="ctr" latinLnBrk="0"/>
                      <a:r>
                        <a:rPr lang="zh-CN" altLang="en-US" sz="1600" b="1">
                          <a:solidFill>
                            <a:schemeClr val="tx1"/>
                          </a:solidFill>
                          <a:effectLst/>
                          <a:latin typeface="微软雅黑" panose="020B0503020204020204" pitchFamily="34" charset="-122"/>
                          <a:ea typeface="微软雅黑" panose="020B0503020204020204" pitchFamily="34" charset="-122"/>
                        </a:rPr>
                        <a:t>赛事名称</a:t>
                      </a:r>
                    </a:p>
                  </a:txBody>
                  <a:tcPr marL="54966" marR="54966" marT="29773" marB="297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b="1" dirty="0">
                          <a:solidFill>
                            <a:schemeClr val="tx1"/>
                          </a:solidFill>
                          <a:effectLst/>
                          <a:latin typeface="微软雅黑" panose="020B0503020204020204" pitchFamily="34" charset="-122"/>
                          <a:ea typeface="微软雅黑" panose="020B0503020204020204" pitchFamily="34" charset="-122"/>
                        </a:rPr>
                        <a:t>赛道名称</a:t>
                      </a:r>
                    </a:p>
                  </a:txBody>
                  <a:tcPr marL="54966" marR="54966" marT="29773" marB="297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b="1">
                          <a:solidFill>
                            <a:schemeClr val="tx1"/>
                          </a:solidFill>
                          <a:effectLst/>
                          <a:latin typeface="微软雅黑" panose="020B0503020204020204" pitchFamily="34" charset="-122"/>
                          <a:ea typeface="微软雅黑" panose="020B0503020204020204" pitchFamily="34" charset="-122"/>
                        </a:rPr>
                        <a:t>赛题名称</a:t>
                      </a:r>
                    </a:p>
                  </a:txBody>
                  <a:tcPr marL="54966" marR="54966" marT="29773" marB="297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1600" b="1">
                          <a:solidFill>
                            <a:schemeClr val="tx1"/>
                          </a:solidFill>
                          <a:effectLst/>
                          <a:latin typeface="微软雅黑" panose="020B0503020204020204" pitchFamily="34" charset="-122"/>
                          <a:ea typeface="微软雅黑" panose="020B0503020204020204" pitchFamily="34" charset="-122"/>
                        </a:rPr>
                        <a:t>奖项名称</a:t>
                      </a:r>
                    </a:p>
                  </a:txBody>
                  <a:tcPr marL="54966" marR="54966" marT="29773" marB="297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1600" b="1">
                          <a:solidFill>
                            <a:schemeClr val="tx1"/>
                          </a:solidFill>
                          <a:effectLst/>
                          <a:latin typeface="微软雅黑" panose="020B0503020204020204" pitchFamily="34" charset="-122"/>
                          <a:ea typeface="微软雅黑" panose="020B0503020204020204" pitchFamily="34" charset="-122"/>
                        </a:rPr>
                        <a:t>奖项数量（个）</a:t>
                      </a:r>
                    </a:p>
                  </a:txBody>
                  <a:tcPr marL="54966" marR="54966" marT="29773" marB="297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1600" b="1">
                          <a:solidFill>
                            <a:schemeClr val="tx1"/>
                          </a:solidFill>
                          <a:effectLst/>
                          <a:latin typeface="微软雅黑" panose="020B0503020204020204" pitchFamily="34" charset="-122"/>
                          <a:ea typeface="微软雅黑" panose="020B0503020204020204" pitchFamily="34" charset="-122"/>
                        </a:rPr>
                        <a:t>奖项金额（元）</a:t>
                      </a:r>
                    </a:p>
                  </a:txBody>
                  <a:tcPr marL="54966" marR="54966" marT="29773" marB="297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4719003"/>
                  </a:ext>
                </a:extLst>
              </a:tr>
              <a:tr h="1401031">
                <a:tc>
                  <a:txBody>
                    <a:bodyPr/>
                    <a:lstStyle/>
                    <a:p>
                      <a:pPr algn="ctr"/>
                      <a:r>
                        <a:rPr lang="zh-CN" altLang="en-US" sz="1600" dirty="0">
                          <a:solidFill>
                            <a:schemeClr val="tx1"/>
                          </a:solidFill>
                          <a:effectLst/>
                          <a:latin typeface="微软雅黑" panose="020B0503020204020204" pitchFamily="34" charset="-122"/>
                          <a:ea typeface="微软雅黑" panose="020B0503020204020204" pitchFamily="34" charset="-122"/>
                        </a:rPr>
                        <a:t>高校赛</a:t>
                      </a:r>
                    </a:p>
                  </a:txBody>
                  <a:tcPr marL="54966" marR="54966" marT="38934" marB="389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a:solidFill>
                            <a:schemeClr val="tx1"/>
                          </a:solidFill>
                          <a:effectLst/>
                          <a:latin typeface="微软雅黑" panose="020B0503020204020204" pitchFamily="34" charset="-122"/>
                          <a:ea typeface="微软雅黑" panose="020B0503020204020204" pitchFamily="34" charset="-122"/>
                        </a:rPr>
                        <a:t>openEuler</a:t>
                      </a:r>
                      <a:r>
                        <a:rPr lang="zh-CN" altLang="en-US" sz="1600">
                          <a:solidFill>
                            <a:schemeClr val="tx1"/>
                          </a:solidFill>
                          <a:effectLst/>
                          <a:latin typeface="微软雅黑" panose="020B0503020204020204" pitchFamily="34" charset="-122"/>
                          <a:ea typeface="微软雅黑" panose="020B0503020204020204" pitchFamily="34" charset="-122"/>
                        </a:rPr>
                        <a:t>开源创新赛道</a:t>
                      </a:r>
                    </a:p>
                  </a:txBody>
                  <a:tcPr marL="54966" marR="54966" marT="38934" marB="389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a:solidFill>
                            <a:schemeClr val="tx1"/>
                          </a:solidFill>
                          <a:effectLst/>
                          <a:latin typeface="微软雅黑" panose="020B0503020204020204" pitchFamily="34" charset="-122"/>
                          <a:ea typeface="微软雅黑" panose="020B0503020204020204" pitchFamily="34" charset="-122"/>
                        </a:rPr>
                        <a:t>1.openEuler</a:t>
                      </a:r>
                      <a:r>
                        <a:rPr lang="zh-CN" altLang="en-US" sz="1600">
                          <a:solidFill>
                            <a:schemeClr val="tx1"/>
                          </a:solidFill>
                          <a:effectLst/>
                          <a:latin typeface="微软雅黑" panose="020B0503020204020204" pitchFamily="34" charset="-122"/>
                          <a:ea typeface="微软雅黑" panose="020B0503020204020204" pitchFamily="34" charset="-122"/>
                        </a:rPr>
                        <a:t>应用创新</a:t>
                      </a:r>
                      <a:br>
                        <a:rPr lang="zh-CN" altLang="en-US" sz="1600">
                          <a:solidFill>
                            <a:schemeClr val="tx1"/>
                          </a:solidFill>
                          <a:effectLst/>
                          <a:latin typeface="微软雅黑" panose="020B0503020204020204" pitchFamily="34" charset="-122"/>
                          <a:ea typeface="微软雅黑" panose="020B0503020204020204" pitchFamily="34" charset="-122"/>
                        </a:rPr>
                      </a:br>
                      <a:r>
                        <a:rPr lang="en-US" altLang="zh-CN" sz="1600">
                          <a:solidFill>
                            <a:schemeClr val="tx1"/>
                          </a:solidFill>
                          <a:effectLst/>
                          <a:latin typeface="微软雅黑" panose="020B0503020204020204" pitchFamily="34" charset="-122"/>
                          <a:ea typeface="微软雅黑" panose="020B0503020204020204" pitchFamily="34" charset="-122"/>
                        </a:rPr>
                        <a:t>2.</a:t>
                      </a:r>
                      <a:r>
                        <a:rPr lang="en-US" sz="1600">
                          <a:solidFill>
                            <a:schemeClr val="tx1"/>
                          </a:solidFill>
                          <a:effectLst/>
                          <a:latin typeface="微软雅黑" panose="020B0503020204020204" pitchFamily="34" charset="-122"/>
                          <a:ea typeface="微软雅黑" panose="020B0503020204020204" pitchFamily="34" charset="-122"/>
                        </a:rPr>
                        <a:t>openEuler</a:t>
                      </a:r>
                      <a:r>
                        <a:rPr lang="zh-CN" altLang="en-US" sz="1600">
                          <a:solidFill>
                            <a:schemeClr val="tx1"/>
                          </a:solidFill>
                          <a:effectLst/>
                          <a:latin typeface="微软雅黑" panose="020B0503020204020204" pitchFamily="34" charset="-122"/>
                          <a:ea typeface="微软雅黑" panose="020B0503020204020204" pitchFamily="34" charset="-122"/>
                        </a:rPr>
                        <a:t>内核创新</a:t>
                      </a:r>
                      <a:br>
                        <a:rPr lang="zh-CN" altLang="en-US" sz="1600">
                          <a:solidFill>
                            <a:schemeClr val="tx1"/>
                          </a:solidFill>
                          <a:effectLst/>
                          <a:latin typeface="微软雅黑" panose="020B0503020204020204" pitchFamily="34" charset="-122"/>
                          <a:ea typeface="微软雅黑" panose="020B0503020204020204" pitchFamily="34" charset="-122"/>
                        </a:rPr>
                      </a:br>
                      <a:endParaRPr lang="zh-CN" altLang="en-US" sz="1600">
                        <a:solidFill>
                          <a:schemeClr val="tx1"/>
                        </a:solidFill>
                        <a:effectLst/>
                        <a:latin typeface="微软雅黑" panose="020B0503020204020204" pitchFamily="34" charset="-122"/>
                        <a:ea typeface="微软雅黑" panose="020B0503020204020204" pitchFamily="34" charset="-122"/>
                      </a:endParaRPr>
                    </a:p>
                  </a:txBody>
                  <a:tcPr marL="54966" marR="54966" marT="38934" marB="389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1600">
                          <a:solidFill>
                            <a:schemeClr val="tx1"/>
                          </a:solidFill>
                          <a:effectLst/>
                          <a:latin typeface="微软雅黑" panose="020B0503020204020204" pitchFamily="34" charset="-122"/>
                          <a:ea typeface="微软雅黑" panose="020B0503020204020204" pitchFamily="34" charset="-122"/>
                        </a:rPr>
                        <a:t>一等奖</a:t>
                      </a:r>
                    </a:p>
                    <a:p>
                      <a:pPr algn="ctr" latinLnBrk="0"/>
                      <a:r>
                        <a:rPr lang="zh-CN" altLang="en-US" sz="1600">
                          <a:solidFill>
                            <a:schemeClr val="tx1"/>
                          </a:solidFill>
                          <a:effectLst/>
                          <a:latin typeface="微软雅黑" panose="020B0503020204020204" pitchFamily="34" charset="-122"/>
                          <a:ea typeface="微软雅黑" panose="020B0503020204020204" pitchFamily="34" charset="-122"/>
                        </a:rPr>
                        <a:t>二等奖</a:t>
                      </a:r>
                    </a:p>
                    <a:p>
                      <a:pPr algn="ctr" latinLnBrk="0"/>
                      <a:r>
                        <a:rPr lang="zh-CN" altLang="en-US" sz="1600">
                          <a:solidFill>
                            <a:schemeClr val="tx1"/>
                          </a:solidFill>
                          <a:effectLst/>
                          <a:latin typeface="微软雅黑" panose="020B0503020204020204" pitchFamily="34" charset="-122"/>
                          <a:ea typeface="微软雅黑" panose="020B0503020204020204" pitchFamily="34" charset="-122"/>
                        </a:rPr>
                        <a:t>三等奖</a:t>
                      </a:r>
                    </a:p>
                  </a:txBody>
                  <a:tcPr marL="54966" marR="54966" marT="38934" marB="389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en-US" altLang="zh-CN" sz="1600">
                          <a:solidFill>
                            <a:schemeClr val="tx1"/>
                          </a:solidFill>
                          <a:effectLst/>
                          <a:latin typeface="微软雅黑" panose="020B0503020204020204" pitchFamily="34" charset="-122"/>
                          <a:ea typeface="微软雅黑" panose="020B0503020204020204" pitchFamily="34" charset="-122"/>
                        </a:rPr>
                        <a:t>2</a:t>
                      </a:r>
                    </a:p>
                    <a:p>
                      <a:pPr algn="ctr" latinLnBrk="0"/>
                      <a:r>
                        <a:rPr lang="en-US" altLang="zh-CN" sz="1600">
                          <a:solidFill>
                            <a:schemeClr val="tx1"/>
                          </a:solidFill>
                          <a:effectLst/>
                          <a:latin typeface="微软雅黑" panose="020B0503020204020204" pitchFamily="34" charset="-122"/>
                          <a:ea typeface="微软雅黑" panose="020B0503020204020204" pitchFamily="34" charset="-122"/>
                        </a:rPr>
                        <a:t>2</a:t>
                      </a:r>
                    </a:p>
                    <a:p>
                      <a:pPr algn="ctr" latinLnBrk="0"/>
                      <a:r>
                        <a:rPr lang="en-US" altLang="zh-CN" sz="1600">
                          <a:solidFill>
                            <a:schemeClr val="tx1"/>
                          </a:solidFill>
                          <a:effectLst/>
                          <a:latin typeface="微软雅黑" panose="020B0503020204020204" pitchFamily="34" charset="-122"/>
                          <a:ea typeface="微软雅黑" panose="020B0503020204020204" pitchFamily="34" charset="-122"/>
                        </a:rPr>
                        <a:t>2</a:t>
                      </a:r>
                    </a:p>
                  </a:txBody>
                  <a:tcPr marL="54966" marR="54966" marT="38934" marB="389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en-US" altLang="zh-CN" sz="1600" dirty="0">
                          <a:solidFill>
                            <a:schemeClr val="tx1"/>
                          </a:solidFill>
                          <a:effectLst/>
                          <a:latin typeface="微软雅黑" panose="020B0503020204020204" pitchFamily="34" charset="-122"/>
                          <a:ea typeface="微软雅黑" panose="020B0503020204020204" pitchFamily="34" charset="-122"/>
                        </a:rPr>
                        <a:t>1</a:t>
                      </a:r>
                      <a:r>
                        <a:rPr lang="zh-CN" altLang="en-US" sz="1600" dirty="0">
                          <a:solidFill>
                            <a:schemeClr val="tx1"/>
                          </a:solidFill>
                          <a:effectLst/>
                          <a:latin typeface="微软雅黑" panose="020B0503020204020204" pitchFamily="34" charset="-122"/>
                          <a:ea typeface="微软雅黑" panose="020B0503020204020204" pitchFamily="34" charset="-122"/>
                        </a:rPr>
                        <a:t>万</a:t>
                      </a:r>
                    </a:p>
                    <a:p>
                      <a:pPr algn="ctr" latinLnBrk="0"/>
                      <a:r>
                        <a:rPr lang="en-US" altLang="zh-CN" sz="1600" dirty="0">
                          <a:solidFill>
                            <a:schemeClr val="tx1"/>
                          </a:solidFill>
                          <a:effectLst/>
                          <a:latin typeface="微软雅黑" panose="020B0503020204020204" pitchFamily="34" charset="-122"/>
                          <a:ea typeface="微软雅黑" panose="020B0503020204020204" pitchFamily="34" charset="-122"/>
                        </a:rPr>
                        <a:t>0.5</a:t>
                      </a:r>
                      <a:r>
                        <a:rPr lang="zh-CN" altLang="en-US" sz="1600" dirty="0">
                          <a:solidFill>
                            <a:schemeClr val="tx1"/>
                          </a:solidFill>
                          <a:effectLst/>
                          <a:latin typeface="微软雅黑" panose="020B0503020204020204" pitchFamily="34" charset="-122"/>
                          <a:ea typeface="微软雅黑" panose="020B0503020204020204" pitchFamily="34" charset="-122"/>
                        </a:rPr>
                        <a:t>万</a:t>
                      </a:r>
                    </a:p>
                    <a:p>
                      <a:pPr algn="ctr" latinLnBrk="0"/>
                      <a:r>
                        <a:rPr lang="en-US" altLang="zh-CN" sz="1600" dirty="0">
                          <a:solidFill>
                            <a:schemeClr val="tx1"/>
                          </a:solidFill>
                          <a:effectLst/>
                          <a:latin typeface="微软雅黑" panose="020B0503020204020204" pitchFamily="34" charset="-122"/>
                          <a:ea typeface="微软雅黑" panose="020B0503020204020204" pitchFamily="34" charset="-122"/>
                        </a:rPr>
                        <a:t>0.3</a:t>
                      </a:r>
                      <a:r>
                        <a:rPr lang="zh-CN" altLang="en-US" sz="1600" dirty="0">
                          <a:solidFill>
                            <a:schemeClr val="tx1"/>
                          </a:solidFill>
                          <a:effectLst/>
                          <a:latin typeface="微软雅黑" panose="020B0503020204020204" pitchFamily="34" charset="-122"/>
                          <a:ea typeface="微软雅黑" panose="020B0503020204020204" pitchFamily="34" charset="-122"/>
                        </a:rPr>
                        <a:t>万</a:t>
                      </a:r>
                    </a:p>
                  </a:txBody>
                  <a:tcPr marL="54966" marR="54966" marT="38934" marB="389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89231066"/>
                  </a:ext>
                </a:extLst>
              </a:tr>
              <a:tr h="1137653">
                <a:tc>
                  <a:txBody>
                    <a:bodyPr/>
                    <a:lstStyle/>
                    <a:p>
                      <a:pPr algn="ctr"/>
                      <a:r>
                        <a:rPr lang="zh-CN" altLang="en-US" sz="1600">
                          <a:solidFill>
                            <a:schemeClr val="tx1"/>
                          </a:solidFill>
                          <a:effectLst/>
                          <a:latin typeface="微软雅黑" panose="020B0503020204020204" pitchFamily="34" charset="-122"/>
                          <a:ea typeface="微软雅黑" panose="020B0503020204020204" pitchFamily="34" charset="-122"/>
                        </a:rPr>
                        <a:t>高校赛</a:t>
                      </a:r>
                    </a:p>
                  </a:txBody>
                  <a:tcPr marL="54966" marR="54966" marT="38934" marB="389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a:solidFill>
                            <a:schemeClr val="tx1"/>
                          </a:solidFill>
                          <a:effectLst/>
                          <a:latin typeface="微软雅黑" panose="020B0503020204020204" pitchFamily="34" charset="-122"/>
                          <a:ea typeface="微软雅黑" panose="020B0503020204020204" pitchFamily="34" charset="-122"/>
                        </a:rPr>
                        <a:t>openGauss</a:t>
                      </a:r>
                      <a:r>
                        <a:rPr lang="zh-CN" altLang="en-US" sz="1600">
                          <a:solidFill>
                            <a:schemeClr val="tx1"/>
                          </a:solidFill>
                          <a:effectLst/>
                          <a:latin typeface="微软雅黑" panose="020B0503020204020204" pitchFamily="34" charset="-122"/>
                          <a:ea typeface="微软雅黑" panose="020B0503020204020204" pitchFamily="34" charset="-122"/>
                        </a:rPr>
                        <a:t>开源创新赛道</a:t>
                      </a:r>
                    </a:p>
                  </a:txBody>
                  <a:tcPr marL="54966" marR="54966" marT="38934" marB="389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effectLst/>
                          <a:latin typeface="微软雅黑" panose="020B0503020204020204" pitchFamily="34" charset="-122"/>
                          <a:ea typeface="微软雅黑" panose="020B0503020204020204" pitchFamily="34" charset="-122"/>
                        </a:rPr>
                        <a:t>1.openGauss</a:t>
                      </a:r>
                      <a:r>
                        <a:rPr lang="zh-CN" altLang="en-US" sz="1600" dirty="0">
                          <a:solidFill>
                            <a:schemeClr val="tx1"/>
                          </a:solidFill>
                          <a:effectLst/>
                          <a:latin typeface="微软雅黑" panose="020B0503020204020204" pitchFamily="34" charset="-122"/>
                          <a:ea typeface="微软雅黑" panose="020B0503020204020204" pitchFamily="34" charset="-122"/>
                        </a:rPr>
                        <a:t>应用创新</a:t>
                      </a:r>
                      <a:br>
                        <a:rPr lang="zh-CN" altLang="en-US" sz="1600" dirty="0">
                          <a:solidFill>
                            <a:schemeClr val="tx1"/>
                          </a:solidFill>
                          <a:effectLst/>
                          <a:latin typeface="微软雅黑" panose="020B0503020204020204" pitchFamily="34" charset="-122"/>
                          <a:ea typeface="微软雅黑" panose="020B0503020204020204" pitchFamily="34" charset="-122"/>
                        </a:rPr>
                      </a:br>
                      <a:r>
                        <a:rPr lang="en-US" altLang="zh-CN" sz="1600" dirty="0">
                          <a:solidFill>
                            <a:schemeClr val="tx1"/>
                          </a:solidFill>
                          <a:effectLst/>
                          <a:latin typeface="微软雅黑" panose="020B0503020204020204" pitchFamily="34" charset="-122"/>
                          <a:ea typeface="微软雅黑" panose="020B0503020204020204" pitchFamily="34" charset="-122"/>
                        </a:rPr>
                        <a:t>2.</a:t>
                      </a:r>
                      <a:r>
                        <a:rPr lang="en-US" sz="1600" dirty="0">
                          <a:solidFill>
                            <a:schemeClr val="tx1"/>
                          </a:solidFill>
                          <a:effectLst/>
                          <a:latin typeface="微软雅黑" panose="020B0503020204020204" pitchFamily="34" charset="-122"/>
                          <a:ea typeface="微软雅黑" panose="020B0503020204020204" pitchFamily="34" charset="-122"/>
                        </a:rPr>
                        <a:t>openGauss</a:t>
                      </a:r>
                      <a:r>
                        <a:rPr lang="zh-CN" altLang="en-US" sz="1600" dirty="0">
                          <a:solidFill>
                            <a:schemeClr val="tx1"/>
                          </a:solidFill>
                          <a:effectLst/>
                          <a:latin typeface="微软雅黑" panose="020B0503020204020204" pitchFamily="34" charset="-122"/>
                          <a:ea typeface="微软雅黑" panose="020B0503020204020204" pitchFamily="34" charset="-122"/>
                        </a:rPr>
                        <a:t>内核创新</a:t>
                      </a:r>
                    </a:p>
                  </a:txBody>
                  <a:tcPr marL="54966" marR="54966" marT="38934" marB="389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zh-CN" altLang="en-US" sz="1600">
                          <a:solidFill>
                            <a:schemeClr val="tx1"/>
                          </a:solidFill>
                          <a:effectLst/>
                          <a:latin typeface="微软雅黑" panose="020B0503020204020204" pitchFamily="34" charset="-122"/>
                          <a:ea typeface="微软雅黑" panose="020B0503020204020204" pitchFamily="34" charset="-122"/>
                        </a:rPr>
                        <a:t>一等奖</a:t>
                      </a:r>
                    </a:p>
                    <a:p>
                      <a:pPr algn="ctr" latinLnBrk="0"/>
                      <a:r>
                        <a:rPr lang="zh-CN" altLang="en-US" sz="1600">
                          <a:solidFill>
                            <a:schemeClr val="tx1"/>
                          </a:solidFill>
                          <a:effectLst/>
                          <a:latin typeface="微软雅黑" panose="020B0503020204020204" pitchFamily="34" charset="-122"/>
                          <a:ea typeface="微软雅黑" panose="020B0503020204020204" pitchFamily="34" charset="-122"/>
                        </a:rPr>
                        <a:t>二等奖</a:t>
                      </a:r>
                    </a:p>
                    <a:p>
                      <a:pPr algn="ctr" latinLnBrk="0"/>
                      <a:r>
                        <a:rPr lang="zh-CN" altLang="en-US" sz="1600">
                          <a:solidFill>
                            <a:schemeClr val="tx1"/>
                          </a:solidFill>
                          <a:effectLst/>
                          <a:latin typeface="微软雅黑" panose="020B0503020204020204" pitchFamily="34" charset="-122"/>
                          <a:ea typeface="微软雅黑" panose="020B0503020204020204" pitchFamily="34" charset="-122"/>
                        </a:rPr>
                        <a:t>三等奖</a:t>
                      </a:r>
                    </a:p>
                  </a:txBody>
                  <a:tcPr marL="54966" marR="54966" marT="38934" marB="389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en-US" altLang="zh-CN" sz="1600">
                          <a:solidFill>
                            <a:schemeClr val="tx1"/>
                          </a:solidFill>
                          <a:effectLst/>
                          <a:latin typeface="微软雅黑" panose="020B0503020204020204" pitchFamily="34" charset="-122"/>
                          <a:ea typeface="微软雅黑" panose="020B0503020204020204" pitchFamily="34" charset="-122"/>
                        </a:rPr>
                        <a:t>2</a:t>
                      </a:r>
                    </a:p>
                    <a:p>
                      <a:pPr algn="ctr" latinLnBrk="0"/>
                      <a:r>
                        <a:rPr lang="en-US" altLang="zh-CN" sz="1600">
                          <a:solidFill>
                            <a:schemeClr val="tx1"/>
                          </a:solidFill>
                          <a:effectLst/>
                          <a:latin typeface="微软雅黑" panose="020B0503020204020204" pitchFamily="34" charset="-122"/>
                          <a:ea typeface="微软雅黑" panose="020B0503020204020204" pitchFamily="34" charset="-122"/>
                        </a:rPr>
                        <a:t>2</a:t>
                      </a:r>
                    </a:p>
                    <a:p>
                      <a:pPr algn="ctr" latinLnBrk="0"/>
                      <a:r>
                        <a:rPr lang="en-US" altLang="zh-CN" sz="1600">
                          <a:solidFill>
                            <a:schemeClr val="tx1"/>
                          </a:solidFill>
                          <a:effectLst/>
                          <a:latin typeface="微软雅黑" panose="020B0503020204020204" pitchFamily="34" charset="-122"/>
                          <a:ea typeface="微软雅黑" panose="020B0503020204020204" pitchFamily="34" charset="-122"/>
                        </a:rPr>
                        <a:t>2</a:t>
                      </a:r>
                    </a:p>
                  </a:txBody>
                  <a:tcPr marL="54966" marR="54966" marT="38934" marB="389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0"/>
                      <a:r>
                        <a:rPr lang="en-US" altLang="zh-CN" sz="1600" dirty="0">
                          <a:solidFill>
                            <a:schemeClr val="tx1"/>
                          </a:solidFill>
                          <a:effectLst/>
                          <a:latin typeface="微软雅黑" panose="020B0503020204020204" pitchFamily="34" charset="-122"/>
                          <a:ea typeface="微软雅黑" panose="020B0503020204020204" pitchFamily="34" charset="-122"/>
                        </a:rPr>
                        <a:t>1</a:t>
                      </a:r>
                      <a:r>
                        <a:rPr lang="zh-CN" altLang="en-US" sz="1600" dirty="0">
                          <a:solidFill>
                            <a:schemeClr val="tx1"/>
                          </a:solidFill>
                          <a:effectLst/>
                          <a:latin typeface="微软雅黑" panose="020B0503020204020204" pitchFamily="34" charset="-122"/>
                          <a:ea typeface="微软雅黑" panose="020B0503020204020204" pitchFamily="34" charset="-122"/>
                        </a:rPr>
                        <a:t>万</a:t>
                      </a:r>
                    </a:p>
                    <a:p>
                      <a:pPr algn="ctr" latinLnBrk="0"/>
                      <a:r>
                        <a:rPr lang="en-US" altLang="zh-CN" sz="1600" dirty="0">
                          <a:solidFill>
                            <a:schemeClr val="tx1"/>
                          </a:solidFill>
                          <a:effectLst/>
                          <a:latin typeface="微软雅黑" panose="020B0503020204020204" pitchFamily="34" charset="-122"/>
                          <a:ea typeface="微软雅黑" panose="020B0503020204020204" pitchFamily="34" charset="-122"/>
                        </a:rPr>
                        <a:t>0.5</a:t>
                      </a:r>
                      <a:r>
                        <a:rPr lang="zh-CN" altLang="en-US" sz="1600" dirty="0">
                          <a:solidFill>
                            <a:schemeClr val="tx1"/>
                          </a:solidFill>
                          <a:effectLst/>
                          <a:latin typeface="微软雅黑" panose="020B0503020204020204" pitchFamily="34" charset="-122"/>
                          <a:ea typeface="微软雅黑" panose="020B0503020204020204" pitchFamily="34" charset="-122"/>
                        </a:rPr>
                        <a:t>万</a:t>
                      </a:r>
                    </a:p>
                    <a:p>
                      <a:pPr algn="ctr" latinLnBrk="0"/>
                      <a:r>
                        <a:rPr lang="en-US" altLang="zh-CN" sz="1600" dirty="0">
                          <a:solidFill>
                            <a:schemeClr val="tx1"/>
                          </a:solidFill>
                          <a:effectLst/>
                          <a:latin typeface="微软雅黑" panose="020B0503020204020204" pitchFamily="34" charset="-122"/>
                          <a:ea typeface="微软雅黑" panose="020B0503020204020204" pitchFamily="34" charset="-122"/>
                        </a:rPr>
                        <a:t>0.3</a:t>
                      </a:r>
                      <a:r>
                        <a:rPr lang="zh-CN" altLang="en-US" sz="1600" dirty="0">
                          <a:solidFill>
                            <a:schemeClr val="tx1"/>
                          </a:solidFill>
                          <a:effectLst/>
                          <a:latin typeface="微软雅黑" panose="020B0503020204020204" pitchFamily="34" charset="-122"/>
                          <a:ea typeface="微软雅黑" panose="020B0503020204020204" pitchFamily="34" charset="-122"/>
                        </a:rPr>
                        <a:t>万</a:t>
                      </a:r>
                    </a:p>
                  </a:txBody>
                  <a:tcPr marL="54966" marR="54966" marT="38934" marB="389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75855694"/>
                  </a:ext>
                </a:extLst>
              </a:tr>
            </a:tbl>
          </a:graphicData>
        </a:graphic>
      </p:graphicFrame>
      <p:pic>
        <p:nvPicPr>
          <p:cNvPr id="3" name="图片 2">
            <a:extLst>
              <a:ext uri="{FF2B5EF4-FFF2-40B4-BE49-F238E27FC236}">
                <a16:creationId xmlns:a16="http://schemas.microsoft.com/office/drawing/2014/main" id="{B792E3B1-C37F-CACD-5308-DFF6CE469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2943" y="4455159"/>
            <a:ext cx="1648976" cy="1648976"/>
          </a:xfrm>
          <a:prstGeom prst="rect">
            <a:avLst/>
          </a:prstGeom>
        </p:spPr>
      </p:pic>
      <p:sp>
        <p:nvSpPr>
          <p:cNvPr id="4" name="文本框 3">
            <a:extLst>
              <a:ext uri="{FF2B5EF4-FFF2-40B4-BE49-F238E27FC236}">
                <a16:creationId xmlns:a16="http://schemas.microsoft.com/office/drawing/2014/main" id="{A09E62A8-64FB-4FA3-9C70-2445032E7B62}"/>
              </a:ext>
            </a:extLst>
          </p:cNvPr>
          <p:cNvSpPr txBox="1"/>
          <p:nvPr/>
        </p:nvSpPr>
        <p:spPr>
          <a:xfrm>
            <a:off x="5225715" y="6104135"/>
            <a:ext cx="1023432" cy="338426"/>
          </a:xfrm>
          <a:prstGeom prst="rect">
            <a:avLst/>
          </a:prstGeom>
          <a:noFill/>
        </p:spPr>
        <p:txBody>
          <a:bodyPr wrap="square" rtlCol="0">
            <a:spAutoFit/>
          </a:bodyPr>
          <a:lstStyle/>
          <a:p>
            <a:pPr defTabSz="914112"/>
            <a:r>
              <a:rPr lang="zh-CN" altLang="en-US" sz="1599" dirty="0">
                <a:solidFill>
                  <a:srgbClr val="1D1D1A"/>
                </a:solidFill>
                <a:latin typeface="Microsoft YaHei" panose="020B0503020204020204" pitchFamily="34" charset="-122"/>
                <a:ea typeface="Microsoft YaHei" panose="020B0503020204020204" pitchFamily="34" charset="-122"/>
              </a:rPr>
              <a:t>扫码报名</a:t>
            </a:r>
          </a:p>
        </p:txBody>
      </p:sp>
    </p:spTree>
    <p:extLst>
      <p:ext uri="{BB962C8B-B14F-4D97-AF65-F5344CB8AC3E}">
        <p14:creationId xmlns:p14="http://schemas.microsoft.com/office/powerpoint/2010/main" val="2786931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E037AB9-0274-1AB3-9F6D-20E5E1DB6D03}"/>
              </a:ext>
            </a:extLst>
          </p:cNvPr>
          <p:cNvPicPr>
            <a:picLocks noChangeAspect="1"/>
          </p:cNvPicPr>
          <p:nvPr/>
        </p:nvPicPr>
        <p:blipFill rotWithShape="1">
          <a:blip r:embed="rId2"/>
          <a:srcRect l="6365" t="30861" r="6435" b="26176"/>
          <a:stretch/>
        </p:blipFill>
        <p:spPr>
          <a:xfrm>
            <a:off x="3001180" y="1948971"/>
            <a:ext cx="1879956" cy="2004442"/>
          </a:xfrm>
          <a:prstGeom prst="rect">
            <a:avLst/>
          </a:prstGeom>
        </p:spPr>
      </p:pic>
      <p:sp>
        <p:nvSpPr>
          <p:cNvPr id="5" name="TextBox 6">
            <a:extLst>
              <a:ext uri="{FF2B5EF4-FFF2-40B4-BE49-F238E27FC236}">
                <a16:creationId xmlns:a16="http://schemas.microsoft.com/office/drawing/2014/main" id="{116E030B-EEB3-E4AF-1547-DB834E8986FE}"/>
              </a:ext>
            </a:extLst>
          </p:cNvPr>
          <p:cNvSpPr txBox="1"/>
          <p:nvPr/>
        </p:nvSpPr>
        <p:spPr>
          <a:xfrm>
            <a:off x="5551696" y="2430169"/>
            <a:ext cx="3279884" cy="874535"/>
          </a:xfrm>
          <a:prstGeom prst="rect">
            <a:avLst/>
          </a:prstGeom>
          <a:noFill/>
        </p:spPr>
        <p:txBody>
          <a:bodyPr wrap="square">
            <a:spAutoFit/>
          </a:bodyPr>
          <a:lstStyle/>
          <a:p>
            <a:pPr>
              <a:lnSpc>
                <a:spcPct val="150000"/>
              </a:lnSpc>
            </a:pPr>
            <a:r>
              <a:rPr lang="zh-CN" altLang="en-US" b="1" dirty="0">
                <a:solidFill>
                  <a:schemeClr val="bg2">
                    <a:lumMod val="10000"/>
                  </a:schemeClr>
                </a:solidFill>
                <a:latin typeface="思源黑体 CN" panose="020B0800000000000000" pitchFamily="34" charset="-122"/>
                <a:ea typeface="思源黑体 CN" panose="020B0800000000000000" pitchFamily="34" charset="-122"/>
              </a:rPr>
              <a:t>联系人：</a:t>
            </a:r>
            <a:r>
              <a:rPr lang="zh-CN" altLang="en-US" dirty="0">
                <a:solidFill>
                  <a:schemeClr val="bg2">
                    <a:lumMod val="10000"/>
                  </a:schemeClr>
                </a:solidFill>
                <a:latin typeface="思源黑体 CN" panose="020B0800000000000000" pitchFamily="34" charset="-122"/>
                <a:ea typeface="思源黑体 CN" panose="020B0800000000000000" pitchFamily="34" charset="-122"/>
              </a:rPr>
              <a:t>于潇雪</a:t>
            </a:r>
            <a:endParaRPr lang="en-US" altLang="zh-CN" dirty="0">
              <a:solidFill>
                <a:schemeClr val="bg2">
                  <a:lumMod val="10000"/>
                </a:schemeClr>
              </a:solidFill>
              <a:latin typeface="思源黑体 CN" panose="020B0800000000000000" pitchFamily="34" charset="-122"/>
              <a:ea typeface="思源黑体 CN" panose="020B0800000000000000" pitchFamily="34" charset="-122"/>
            </a:endParaRPr>
          </a:p>
          <a:p>
            <a:pPr>
              <a:lnSpc>
                <a:spcPct val="150000"/>
              </a:lnSpc>
            </a:pPr>
            <a:r>
              <a:rPr lang="zh-CN" altLang="en-US" b="1" dirty="0">
                <a:solidFill>
                  <a:schemeClr val="bg2">
                    <a:lumMod val="10000"/>
                  </a:schemeClr>
                </a:solidFill>
                <a:latin typeface="思源黑体 CN" panose="020B0800000000000000" pitchFamily="34" charset="-122"/>
                <a:ea typeface="思源黑体 CN" panose="020B0800000000000000" pitchFamily="34" charset="-122"/>
              </a:rPr>
              <a:t>邮箱：</a:t>
            </a:r>
            <a:r>
              <a:rPr lang="en-US" altLang="zh-CN" dirty="0">
                <a:solidFill>
                  <a:schemeClr val="bg2">
                    <a:lumMod val="10000"/>
                  </a:schemeClr>
                </a:solidFill>
                <a:latin typeface="思源黑体 CN" panose="020B0800000000000000" pitchFamily="34" charset="-122"/>
                <a:ea typeface="思源黑体 CN" panose="020B0800000000000000" pitchFamily="34" charset="-122"/>
              </a:rPr>
              <a:t>xxyu@sjtu.edu.cn</a:t>
            </a:r>
          </a:p>
        </p:txBody>
      </p:sp>
    </p:spTree>
    <p:extLst>
      <p:ext uri="{BB962C8B-B14F-4D97-AF65-F5344CB8AC3E}">
        <p14:creationId xmlns:p14="http://schemas.microsoft.com/office/powerpoint/2010/main" val="1105530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
            <a:extLst>
              <a:ext uri="{FF2B5EF4-FFF2-40B4-BE49-F238E27FC236}">
                <a16:creationId xmlns:a16="http://schemas.microsoft.com/office/drawing/2014/main" id="{07D79A60-ED19-171C-67A2-493C42E3656F}"/>
              </a:ext>
            </a:extLst>
          </p:cNvPr>
          <p:cNvSpPr txBox="1"/>
          <p:nvPr/>
        </p:nvSpPr>
        <p:spPr>
          <a:xfrm>
            <a:off x="4744475" y="700164"/>
            <a:ext cx="2875525" cy="549516"/>
          </a:xfrm>
          <a:prstGeom prst="rect">
            <a:avLst/>
          </a:prstGeom>
        </p:spPr>
        <p:txBody>
          <a:bodyPr lIns="0" tIns="0" rIns="0" bIns="0" anchor="t">
            <a:normAutofit/>
          </a:bodyPr>
          <a:lstStyle>
            <a:lvl1pPr marL="0" indent="0" algn="l" defTabSz="1188085" rtl="0" eaLnBrk="1" latinLnBrk="0" hangingPunct="1">
              <a:lnSpc>
                <a:spcPts val="3430"/>
              </a:lnSpc>
              <a:spcBef>
                <a:spcPts val="0"/>
              </a:spcBef>
              <a:buFont typeface="Arial" panose="020B0604020202020204" pitchFamily="34" charset="0"/>
              <a:buNone/>
              <a:defRPr sz="3200" kern="1200" baseline="0">
                <a:solidFill>
                  <a:schemeClr val="tx1"/>
                </a:solidFill>
                <a:latin typeface="Microsoft YaHei" panose="020B0503020204020204" pitchFamily="34" charset="-122"/>
                <a:ea typeface="Microsoft YaHei" panose="020B0503020204020204" pitchFamily="34" charset="-122"/>
                <a:cs typeface="+mn-cs"/>
              </a:defRPr>
            </a:lvl1pPr>
            <a:lvl2pPr marL="593725" indent="0" algn="ctr" defTabSz="1188085" rtl="0" eaLnBrk="1" latinLnBrk="0" hangingPunct="1">
              <a:lnSpc>
                <a:spcPct val="90000"/>
              </a:lnSpc>
              <a:spcBef>
                <a:spcPts val="650"/>
              </a:spcBef>
              <a:buFont typeface="Arial" panose="020B0604020202020204" pitchFamily="34" charset="0"/>
              <a:buNone/>
              <a:defRPr sz="2600" kern="1200">
                <a:solidFill>
                  <a:schemeClr val="tx1"/>
                </a:solidFill>
                <a:latin typeface="+mn-lt"/>
                <a:ea typeface="+mn-ea"/>
                <a:cs typeface="+mn-cs"/>
              </a:defRPr>
            </a:lvl2pPr>
            <a:lvl3pPr marL="1188085" indent="0" algn="ctr" defTabSz="1188085" rtl="0" eaLnBrk="1" latinLnBrk="0" hangingPunct="1">
              <a:lnSpc>
                <a:spcPct val="90000"/>
              </a:lnSpc>
              <a:spcBef>
                <a:spcPts val="650"/>
              </a:spcBef>
              <a:buFont typeface="Arial" panose="020B0604020202020204" pitchFamily="34" charset="0"/>
              <a:buNone/>
              <a:defRPr sz="2340" kern="1200">
                <a:solidFill>
                  <a:schemeClr val="tx1"/>
                </a:solidFill>
                <a:latin typeface="+mn-lt"/>
                <a:ea typeface="+mn-ea"/>
                <a:cs typeface="+mn-cs"/>
              </a:defRPr>
            </a:lvl3pPr>
            <a:lvl4pPr marL="1781810"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4pPr>
            <a:lvl5pPr marL="2375535"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5pPr>
            <a:lvl6pPr marL="2969260"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6pPr>
            <a:lvl7pPr marL="3563620"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7pPr>
            <a:lvl8pPr marL="4157345"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8pPr>
            <a:lvl9pPr marL="4751070"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9pPr>
          </a:lstStyle>
          <a:p>
            <a:pPr defTabSz="1187610">
              <a:lnSpc>
                <a:spcPts val="3429"/>
              </a:lnSpc>
              <a:defRPr/>
            </a:pPr>
            <a:r>
              <a:rPr lang="zh-CN" altLang="en-US" b="1" dirty="0">
                <a:solidFill>
                  <a:srgbClr val="94070A"/>
                </a:solidFill>
                <a:latin typeface="思源黑体旧字形 Heavy" panose="020B0A00000000000000" pitchFamily="34" charset="-122"/>
                <a:ea typeface="思源黑体旧字形 Heavy" panose="020B0A00000000000000" pitchFamily="34" charset="-122"/>
                <a:sym typeface="Arial" panose="020B0604020202020204" pitchFamily="34" charset="0"/>
              </a:rPr>
              <a:t>安利两场大赛</a:t>
            </a:r>
            <a:endParaRPr lang="zh-CN" altLang="en-US" dirty="0">
              <a:solidFill>
                <a:srgbClr val="94070A"/>
              </a:solidFill>
              <a:latin typeface="思源黑体旧字形 Heavy" panose="020B0A00000000000000" pitchFamily="34" charset="-122"/>
              <a:ea typeface="思源黑体旧字形 Heavy" panose="020B0A00000000000000" pitchFamily="34" charset="-122"/>
              <a:sym typeface="Arial" panose="020B0604020202020204" pitchFamily="34" charset="0"/>
            </a:endParaRPr>
          </a:p>
        </p:txBody>
      </p:sp>
      <p:pic>
        <p:nvPicPr>
          <p:cNvPr id="16" name="图片 15">
            <a:extLst>
              <a:ext uri="{FF2B5EF4-FFF2-40B4-BE49-F238E27FC236}">
                <a16:creationId xmlns:a16="http://schemas.microsoft.com/office/drawing/2014/main" id="{B2E9D164-3703-CBDF-6812-938CDF657332}"/>
              </a:ext>
            </a:extLst>
          </p:cNvPr>
          <p:cNvPicPr>
            <a:picLocks noChangeAspect="1"/>
          </p:cNvPicPr>
          <p:nvPr/>
        </p:nvPicPr>
        <p:blipFill rotWithShape="1">
          <a:blip r:embed="rId2"/>
          <a:srcRect t="2816"/>
          <a:stretch/>
        </p:blipFill>
        <p:spPr>
          <a:xfrm>
            <a:off x="967983" y="2772768"/>
            <a:ext cx="5040112" cy="2558374"/>
          </a:xfrm>
          <a:prstGeom prst="rect">
            <a:avLst/>
          </a:prstGeom>
          <a:effectLst>
            <a:reflection blurRad="6350" stA="52000" endA="300" endPos="35000" dir="5400000" sy="-100000" algn="bl" rotWithShape="0"/>
          </a:effectLst>
        </p:spPr>
      </p:pic>
      <p:pic>
        <p:nvPicPr>
          <p:cNvPr id="17" name="图片 16">
            <a:extLst>
              <a:ext uri="{FF2B5EF4-FFF2-40B4-BE49-F238E27FC236}">
                <a16:creationId xmlns:a16="http://schemas.microsoft.com/office/drawing/2014/main" id="{A46787DC-4CC4-1789-D982-0F1AFB4113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5736" y="2772768"/>
            <a:ext cx="4548220" cy="2558374"/>
          </a:xfrm>
          <a:prstGeom prst="rect">
            <a:avLst/>
          </a:prstGeom>
          <a:effectLst>
            <a:reflection blurRad="6350" stA="52000" endA="300" endPos="35000" dir="5400000" sy="-100000" algn="bl" rotWithShape="0"/>
          </a:effectLst>
        </p:spPr>
      </p:pic>
      <p:sp>
        <p:nvSpPr>
          <p:cNvPr id="22" name="内容占位符 23">
            <a:extLst>
              <a:ext uri="{FF2B5EF4-FFF2-40B4-BE49-F238E27FC236}">
                <a16:creationId xmlns:a16="http://schemas.microsoft.com/office/drawing/2014/main" id="{9E9D07B0-01A2-C569-637F-C774CB767A33}"/>
              </a:ext>
            </a:extLst>
          </p:cNvPr>
          <p:cNvSpPr txBox="1">
            <a:spLocks/>
          </p:cNvSpPr>
          <p:nvPr/>
        </p:nvSpPr>
        <p:spPr>
          <a:xfrm>
            <a:off x="2110190" y="1135362"/>
            <a:ext cx="7795809" cy="1507482"/>
          </a:xfrm>
          <a:prstGeom prst="rect">
            <a:avLst/>
          </a:prstGeom>
        </p:spPr>
        <p:txBody>
          <a:bodyPr vert="horz" lIns="91440" tIns="45720" rIns="91440" bIns="45720" rtlCol="0" anchor="ctr">
            <a:normAutofit fontScale="92500"/>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ts val="600"/>
              </a:spcBef>
              <a:spcAft>
                <a:spcPts val="600"/>
              </a:spcAft>
            </a:pPr>
            <a:r>
              <a:rPr lang="zh-CN" altLang="en-US" sz="2600" b="1" dirty="0">
                <a:solidFill>
                  <a:schemeClr val="tx1"/>
                </a:solidFill>
                <a:latin typeface="思源黑体旧字形 Bold" panose="020B0800000000000000" pitchFamily="34" charset="-122"/>
                <a:ea typeface="思源黑体旧字形 Bold" panose="020B0800000000000000" pitchFamily="34" charset="-122"/>
              </a:rPr>
              <a:t>网络信息中心与华为共同主办两场大赛的上海区总决赛</a:t>
            </a:r>
            <a:endParaRPr lang="en-US" altLang="zh-CN" sz="2600" b="1" dirty="0">
              <a:solidFill>
                <a:schemeClr val="tx1"/>
              </a:solidFill>
              <a:latin typeface="思源黑体旧字形 Bold" panose="020B0800000000000000" pitchFamily="34" charset="-122"/>
              <a:ea typeface="思源黑体旧字形 Bold" panose="020B0800000000000000" pitchFamily="34" charset="-122"/>
            </a:endParaRPr>
          </a:p>
          <a:p>
            <a:pPr algn="ctr">
              <a:lnSpc>
                <a:spcPct val="150000"/>
              </a:lnSpc>
              <a:spcAft>
                <a:spcPts val="600"/>
              </a:spcAft>
            </a:pPr>
            <a:r>
              <a:rPr lang="zh-CN" altLang="en-US" sz="2000" dirty="0">
                <a:solidFill>
                  <a:schemeClr val="tx1"/>
                </a:solidFill>
                <a:latin typeface="思源黑体旧字形 Bold" panose="020B0800000000000000" pitchFamily="34" charset="-122"/>
                <a:ea typeface="思源黑体旧字形 Bold" panose="020B0800000000000000" pitchFamily="34" charset="-122"/>
              </a:rPr>
              <a:t>（</a:t>
            </a:r>
            <a:r>
              <a:rPr lang="en-US" altLang="zh-CN" sz="2000" dirty="0">
                <a:solidFill>
                  <a:schemeClr val="tx1"/>
                </a:solidFill>
                <a:latin typeface="思源黑体旧字形 Bold" panose="020B0800000000000000" pitchFamily="34" charset="-122"/>
                <a:ea typeface="思源黑体旧字形 Bold" panose="020B0800000000000000" pitchFamily="34" charset="-122"/>
              </a:rPr>
              <a:t>5</a:t>
            </a:r>
            <a:r>
              <a:rPr lang="zh-CN" altLang="en-US" sz="2000" dirty="0">
                <a:solidFill>
                  <a:schemeClr val="tx1"/>
                </a:solidFill>
                <a:latin typeface="思源黑体旧字形 Bold" panose="020B0800000000000000" pitchFamily="34" charset="-122"/>
                <a:ea typeface="思源黑体旧字形 Bold" panose="020B0800000000000000" pitchFamily="34" charset="-122"/>
              </a:rPr>
              <a:t>月</a:t>
            </a:r>
            <a:r>
              <a:rPr lang="en-US" altLang="zh-CN" sz="2000" dirty="0">
                <a:solidFill>
                  <a:schemeClr val="tx1"/>
                </a:solidFill>
                <a:latin typeface="思源黑体旧字形 Bold" panose="020B0800000000000000" pitchFamily="34" charset="-122"/>
                <a:ea typeface="思源黑体旧字形 Bold" panose="020B0800000000000000" pitchFamily="34" charset="-122"/>
              </a:rPr>
              <a:t>-8</a:t>
            </a:r>
            <a:r>
              <a:rPr lang="zh-CN" altLang="en-US" sz="2000" dirty="0">
                <a:solidFill>
                  <a:schemeClr val="tx1"/>
                </a:solidFill>
                <a:latin typeface="思源黑体旧字形 Bold" panose="020B0800000000000000" pitchFamily="34" charset="-122"/>
                <a:ea typeface="思源黑体旧字形 Bold" panose="020B0800000000000000" pitchFamily="34" charset="-122"/>
              </a:rPr>
              <a:t>月报名</a:t>
            </a:r>
            <a:r>
              <a:rPr lang="en-US" altLang="zh-CN" sz="2000" dirty="0">
                <a:solidFill>
                  <a:schemeClr val="tx1"/>
                </a:solidFill>
                <a:latin typeface="思源黑体旧字形 Bold" panose="020B0800000000000000" pitchFamily="34" charset="-122"/>
                <a:ea typeface="思源黑体旧字形 Bold" panose="020B0800000000000000" pitchFamily="34" charset="-122"/>
              </a:rPr>
              <a:t>&amp;</a:t>
            </a:r>
            <a:r>
              <a:rPr lang="zh-CN" altLang="en-US" sz="2000" dirty="0">
                <a:solidFill>
                  <a:schemeClr val="tx1"/>
                </a:solidFill>
                <a:latin typeface="思源黑体旧字形 Bold" panose="020B0800000000000000" pitchFamily="34" charset="-122"/>
                <a:ea typeface="思源黑体旧字形 Bold" panose="020B0800000000000000" pitchFamily="34" charset="-122"/>
              </a:rPr>
              <a:t>提交作品，</a:t>
            </a:r>
            <a:r>
              <a:rPr lang="en-US" altLang="zh-CN" sz="2000" dirty="0">
                <a:solidFill>
                  <a:schemeClr val="tx1"/>
                </a:solidFill>
                <a:latin typeface="思源黑体旧字形 Bold" panose="020B0800000000000000" pitchFamily="34" charset="-122"/>
                <a:ea typeface="思源黑体旧字形 Bold" panose="020B0800000000000000" pitchFamily="34" charset="-122"/>
              </a:rPr>
              <a:t>9</a:t>
            </a:r>
            <a:r>
              <a:rPr lang="zh-CN" altLang="en-US" sz="2000" dirty="0">
                <a:solidFill>
                  <a:schemeClr val="tx1"/>
                </a:solidFill>
                <a:latin typeface="思源黑体旧字形 Bold" panose="020B0800000000000000" pitchFamily="34" charset="-122"/>
                <a:ea typeface="思源黑体旧字形 Bold" panose="020B0800000000000000" pitchFamily="34" charset="-122"/>
              </a:rPr>
              <a:t>月线下答辩</a:t>
            </a:r>
            <a:r>
              <a:rPr lang="en-US" altLang="zh-CN" sz="2000" dirty="0">
                <a:solidFill>
                  <a:schemeClr val="tx1"/>
                </a:solidFill>
                <a:latin typeface="思源黑体旧字形 Bold" panose="020B0800000000000000" pitchFamily="34" charset="-122"/>
                <a:ea typeface="思源黑体旧字形 Bold" panose="020B0800000000000000" pitchFamily="34" charset="-122"/>
              </a:rPr>
              <a:t>&amp;</a:t>
            </a:r>
            <a:r>
              <a:rPr lang="zh-CN" altLang="en-US" sz="2000" dirty="0">
                <a:solidFill>
                  <a:schemeClr val="tx1"/>
                </a:solidFill>
                <a:latin typeface="思源黑体旧字形 Bold" panose="020B0800000000000000" pitchFamily="34" charset="-122"/>
                <a:ea typeface="思源黑体旧字形 Bold" panose="020B0800000000000000" pitchFamily="34" charset="-122"/>
              </a:rPr>
              <a:t>公示区赛结果）</a:t>
            </a:r>
            <a:endParaRPr lang="en-US" altLang="zh-CN" sz="2600" dirty="0">
              <a:solidFill>
                <a:schemeClr val="tx1"/>
              </a:solidFill>
              <a:latin typeface="思源黑体旧字形 Bold" panose="020B0800000000000000" pitchFamily="34" charset="-122"/>
              <a:ea typeface="思源黑体旧字形 Bold" panose="020B0800000000000000" pitchFamily="34" charset="-122"/>
            </a:endParaRPr>
          </a:p>
        </p:txBody>
      </p:sp>
    </p:spTree>
    <p:extLst>
      <p:ext uri="{BB962C8B-B14F-4D97-AF65-F5344CB8AC3E}">
        <p14:creationId xmlns:p14="http://schemas.microsoft.com/office/powerpoint/2010/main" val="3819725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4E2B5E-6647-64AF-8983-412AEB0A93AB}"/>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a16="http://schemas.microsoft.com/office/drawing/2014/main" id="{3C151F02-B91F-0294-ED9E-414EA6A121F1}"/>
              </a:ext>
            </a:extLst>
          </p:cNvPr>
          <p:cNvSpPr>
            <a:spLocks noGrp="1"/>
          </p:cNvSpPr>
          <p:nvPr>
            <p:ph type="subTitle" idx="1"/>
          </p:nvPr>
        </p:nvSpPr>
        <p:spPr/>
        <p:txBody>
          <a:bodyPr/>
          <a:lstStyle/>
          <a:p>
            <a:endParaRPr lang="zh-CN" altLang="en-US"/>
          </a:p>
        </p:txBody>
      </p:sp>
      <p:pic>
        <p:nvPicPr>
          <p:cNvPr id="7" name="图片 6">
            <a:extLst>
              <a:ext uri="{FF2B5EF4-FFF2-40B4-BE49-F238E27FC236}">
                <a16:creationId xmlns:a16="http://schemas.microsoft.com/office/drawing/2014/main" id="{CB4C523E-83AD-095D-7C51-4F500E2BBEED}"/>
              </a:ext>
            </a:extLst>
          </p:cNvPr>
          <p:cNvPicPr>
            <a:picLocks noChangeAspect="1"/>
          </p:cNvPicPr>
          <p:nvPr/>
        </p:nvPicPr>
        <p:blipFill>
          <a:blip r:embed="rId2"/>
          <a:stretch>
            <a:fillRect/>
          </a:stretch>
        </p:blipFill>
        <p:spPr>
          <a:xfrm>
            <a:off x="615819" y="353660"/>
            <a:ext cx="10462727" cy="5848321"/>
          </a:xfrm>
          <a:prstGeom prst="rect">
            <a:avLst/>
          </a:prstGeom>
        </p:spPr>
      </p:pic>
      <p:sp>
        <p:nvSpPr>
          <p:cNvPr id="8" name="文本框 7">
            <a:extLst>
              <a:ext uri="{FF2B5EF4-FFF2-40B4-BE49-F238E27FC236}">
                <a16:creationId xmlns:a16="http://schemas.microsoft.com/office/drawing/2014/main" id="{B9333863-4F35-D445-84D3-0F500DFCD52D}"/>
              </a:ext>
            </a:extLst>
          </p:cNvPr>
          <p:cNvSpPr txBox="1"/>
          <p:nvPr/>
        </p:nvSpPr>
        <p:spPr>
          <a:xfrm>
            <a:off x="541176" y="6294056"/>
            <a:ext cx="6096000" cy="307777"/>
          </a:xfrm>
          <a:prstGeom prst="rect">
            <a:avLst/>
          </a:prstGeom>
          <a:noFill/>
        </p:spPr>
        <p:txBody>
          <a:bodyPr wrap="square">
            <a:spAutoFit/>
          </a:bodyPr>
          <a:lstStyle/>
          <a:p>
            <a:r>
              <a:rPr lang="zh-CN" altLang="en-US" sz="1400" dirty="0"/>
              <a:t>https://www.hiascend.com/zh/developer/AAIC2023</a:t>
            </a:r>
          </a:p>
        </p:txBody>
      </p:sp>
    </p:spTree>
    <p:extLst>
      <p:ext uri="{BB962C8B-B14F-4D97-AF65-F5344CB8AC3E}">
        <p14:creationId xmlns:p14="http://schemas.microsoft.com/office/powerpoint/2010/main" val="2780362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ubtitle 1">
            <a:extLst>
              <a:ext uri="{FF2B5EF4-FFF2-40B4-BE49-F238E27FC236}">
                <a16:creationId xmlns:a16="http://schemas.microsoft.com/office/drawing/2014/main" id="{07883171-AB72-8AFA-EBE4-515A205669E7}"/>
              </a:ext>
            </a:extLst>
          </p:cNvPr>
          <p:cNvSpPr txBox="1"/>
          <p:nvPr/>
        </p:nvSpPr>
        <p:spPr>
          <a:xfrm>
            <a:off x="4561595" y="391897"/>
            <a:ext cx="3068810" cy="528144"/>
          </a:xfrm>
          <a:prstGeom prst="rect">
            <a:avLst/>
          </a:prstGeom>
        </p:spPr>
        <p:txBody>
          <a:bodyPr lIns="0" tIns="0" rIns="0" bIns="0" anchor="t">
            <a:normAutofit/>
          </a:bodyPr>
          <a:lstStyle>
            <a:lvl1pPr marL="0" indent="0" algn="l" defTabSz="1188085" rtl="0" eaLnBrk="1" latinLnBrk="0" hangingPunct="1">
              <a:lnSpc>
                <a:spcPts val="3430"/>
              </a:lnSpc>
              <a:spcBef>
                <a:spcPts val="0"/>
              </a:spcBef>
              <a:buFont typeface="Arial" panose="020B0604020202020204" pitchFamily="34" charset="0"/>
              <a:buNone/>
              <a:defRPr sz="3200" kern="1200" baseline="0">
                <a:solidFill>
                  <a:schemeClr val="tx1"/>
                </a:solidFill>
                <a:latin typeface="Microsoft YaHei" panose="020B0503020204020204" pitchFamily="34" charset="-122"/>
                <a:ea typeface="Microsoft YaHei" panose="020B0503020204020204" pitchFamily="34" charset="-122"/>
                <a:cs typeface="+mn-cs"/>
              </a:defRPr>
            </a:lvl1pPr>
            <a:lvl2pPr marL="593725" indent="0" algn="ctr" defTabSz="1188085" rtl="0" eaLnBrk="1" latinLnBrk="0" hangingPunct="1">
              <a:lnSpc>
                <a:spcPct val="90000"/>
              </a:lnSpc>
              <a:spcBef>
                <a:spcPts val="650"/>
              </a:spcBef>
              <a:buFont typeface="Arial" panose="020B0604020202020204" pitchFamily="34" charset="0"/>
              <a:buNone/>
              <a:defRPr sz="2600" kern="1200">
                <a:solidFill>
                  <a:schemeClr val="tx1"/>
                </a:solidFill>
                <a:latin typeface="+mn-lt"/>
                <a:ea typeface="+mn-ea"/>
                <a:cs typeface="+mn-cs"/>
              </a:defRPr>
            </a:lvl2pPr>
            <a:lvl3pPr marL="1188085" indent="0" algn="ctr" defTabSz="1188085" rtl="0" eaLnBrk="1" latinLnBrk="0" hangingPunct="1">
              <a:lnSpc>
                <a:spcPct val="90000"/>
              </a:lnSpc>
              <a:spcBef>
                <a:spcPts val="650"/>
              </a:spcBef>
              <a:buFont typeface="Arial" panose="020B0604020202020204" pitchFamily="34" charset="0"/>
              <a:buNone/>
              <a:defRPr sz="2340" kern="1200">
                <a:solidFill>
                  <a:schemeClr val="tx1"/>
                </a:solidFill>
                <a:latin typeface="+mn-lt"/>
                <a:ea typeface="+mn-ea"/>
                <a:cs typeface="+mn-cs"/>
              </a:defRPr>
            </a:lvl3pPr>
            <a:lvl4pPr marL="1781810"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4pPr>
            <a:lvl5pPr marL="2375535"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5pPr>
            <a:lvl6pPr marL="2969260"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6pPr>
            <a:lvl7pPr marL="3563620"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7pPr>
            <a:lvl8pPr marL="4157345"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8pPr>
            <a:lvl9pPr marL="4751070"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9pPr>
          </a:lstStyle>
          <a:p>
            <a:pPr defTabSz="1187610">
              <a:lnSpc>
                <a:spcPts val="3429"/>
              </a:lnSpc>
              <a:defRPr/>
            </a:pPr>
            <a:r>
              <a:rPr lang="zh-CN" altLang="en-US" sz="2600" b="1" dirty="0">
                <a:solidFill>
                  <a:srgbClr val="94070A"/>
                </a:solidFill>
                <a:latin typeface="Arial" panose="020B0604020202020204" pitchFamily="34" charset="0"/>
                <a:ea typeface="微软雅黑" panose="020B0503020204020204" pitchFamily="34" charset="-122"/>
                <a:sym typeface="Arial" panose="020B0604020202020204" pitchFamily="34" charset="0"/>
              </a:rPr>
              <a:t>上海区赛：三大赛道</a:t>
            </a:r>
            <a:endParaRPr lang="zh-CN" altLang="en-US" sz="2600" dirty="0">
              <a:solidFill>
                <a:srgbClr val="94070A"/>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76" name="组合 75">
            <a:extLst>
              <a:ext uri="{FF2B5EF4-FFF2-40B4-BE49-F238E27FC236}">
                <a16:creationId xmlns:a16="http://schemas.microsoft.com/office/drawing/2014/main" id="{C5819863-AF95-A99A-76EE-845F532F7F25}"/>
              </a:ext>
            </a:extLst>
          </p:cNvPr>
          <p:cNvGrpSpPr/>
          <p:nvPr/>
        </p:nvGrpSpPr>
        <p:grpSpPr>
          <a:xfrm>
            <a:off x="286487" y="1153124"/>
            <a:ext cx="11619025" cy="3726003"/>
            <a:chOff x="307316" y="1146904"/>
            <a:chExt cx="11619025" cy="3726003"/>
          </a:xfrm>
        </p:grpSpPr>
        <p:grpSp>
          <p:nvGrpSpPr>
            <p:cNvPr id="41" name="组合 40">
              <a:extLst>
                <a:ext uri="{FF2B5EF4-FFF2-40B4-BE49-F238E27FC236}">
                  <a16:creationId xmlns:a16="http://schemas.microsoft.com/office/drawing/2014/main" id="{13E191D7-1934-1945-2BCA-F6EC7B873D30}"/>
                </a:ext>
              </a:extLst>
            </p:cNvPr>
            <p:cNvGrpSpPr/>
            <p:nvPr/>
          </p:nvGrpSpPr>
          <p:grpSpPr>
            <a:xfrm>
              <a:off x="1344203" y="1146904"/>
              <a:ext cx="10402342" cy="415797"/>
              <a:chOff x="377052" y="1285950"/>
              <a:chExt cx="11383024" cy="415959"/>
            </a:xfrm>
          </p:grpSpPr>
          <p:grpSp>
            <p:nvGrpSpPr>
              <p:cNvPr id="42" name="Group 3">
                <a:extLst>
                  <a:ext uri="{FF2B5EF4-FFF2-40B4-BE49-F238E27FC236}">
                    <a16:creationId xmlns:a16="http://schemas.microsoft.com/office/drawing/2014/main" id="{B0AB277B-850A-D817-F848-728D1ACF3FE0}"/>
                  </a:ext>
                </a:extLst>
              </p:cNvPr>
              <p:cNvGrpSpPr/>
              <p:nvPr/>
            </p:nvGrpSpPr>
            <p:grpSpPr>
              <a:xfrm>
                <a:off x="377052" y="1289579"/>
                <a:ext cx="3657600" cy="412330"/>
                <a:chOff x="405706" y="987768"/>
                <a:chExt cx="7129415" cy="412330"/>
              </a:xfrm>
            </p:grpSpPr>
            <p:sp>
              <p:nvSpPr>
                <p:cNvPr id="49" name="Rectangle 4">
                  <a:extLst>
                    <a:ext uri="{FF2B5EF4-FFF2-40B4-BE49-F238E27FC236}">
                      <a16:creationId xmlns:a16="http://schemas.microsoft.com/office/drawing/2014/main" id="{03F4E995-F638-58ED-4394-EB44F32E4464}"/>
                    </a:ext>
                  </a:extLst>
                </p:cNvPr>
                <p:cNvSpPr/>
                <p:nvPr/>
              </p:nvSpPr>
              <p:spPr>
                <a:xfrm>
                  <a:off x="405706" y="987768"/>
                  <a:ext cx="7129415" cy="322232"/>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5986" tIns="35986" rIns="35986" bIns="35986" numCol="1" spcCol="0" rtlCol="0" fromWordArt="0" anchor="ctr" anchorCtr="0" forceAA="0" compatLnSpc="1">
                  <a:noAutofit/>
                </a:bodyPr>
                <a:lstStyle/>
                <a:p>
                  <a:pPr algn="ctr" defTabSz="914034">
                    <a:defRPr/>
                  </a:pPr>
                  <a:r>
                    <a:rPr lang="zh-CN" altLang="en-US" sz="1599" b="1" dirty="0">
                      <a:solidFill>
                        <a:srgbClr val="1D1D1A"/>
                      </a:solidFill>
                      <a:latin typeface="Arial"/>
                      <a:ea typeface="Microsoft YaHei" panose="020B0503020204020204" pitchFamily="34" charset="-122"/>
                      <a:sym typeface="Arial" panose="020B0604020202020204" pitchFamily="34" charset="0"/>
                    </a:rPr>
                    <a:t>应用赛道</a:t>
                  </a:r>
                  <a:endParaRPr lang="en-US" altLang="zh-CN" sz="1200" b="1" dirty="0">
                    <a:solidFill>
                      <a:srgbClr val="1D1D1A"/>
                    </a:solidFill>
                    <a:latin typeface="Arial"/>
                    <a:ea typeface="Microsoft YaHei" panose="020B0503020204020204" pitchFamily="34" charset="-122"/>
                    <a:sym typeface="Arial" panose="020B0604020202020204" pitchFamily="34" charset="0"/>
                  </a:endParaRPr>
                </a:p>
              </p:txBody>
            </p:sp>
            <p:cxnSp>
              <p:nvCxnSpPr>
                <p:cNvPr id="50" name="Straight Connector 5">
                  <a:extLst>
                    <a:ext uri="{FF2B5EF4-FFF2-40B4-BE49-F238E27FC236}">
                      <a16:creationId xmlns:a16="http://schemas.microsoft.com/office/drawing/2014/main" id="{A4D11E82-8E12-1765-F2F7-1245479486B7}"/>
                    </a:ext>
                  </a:extLst>
                </p:cNvPr>
                <p:cNvCxnSpPr/>
                <p:nvPr/>
              </p:nvCxnSpPr>
              <p:spPr>
                <a:xfrm>
                  <a:off x="405706" y="1400098"/>
                  <a:ext cx="7129415" cy="0"/>
                </a:xfrm>
                <a:prstGeom prst="line">
                  <a:avLst/>
                </a:prstGeom>
                <a:ln w="19050">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43" name="Group 3">
                <a:extLst>
                  <a:ext uri="{FF2B5EF4-FFF2-40B4-BE49-F238E27FC236}">
                    <a16:creationId xmlns:a16="http://schemas.microsoft.com/office/drawing/2014/main" id="{C6E17961-7D55-8831-31C7-8AB93EDA3172}"/>
                  </a:ext>
                </a:extLst>
              </p:cNvPr>
              <p:cNvGrpSpPr/>
              <p:nvPr/>
            </p:nvGrpSpPr>
            <p:grpSpPr>
              <a:xfrm>
                <a:off x="4239764" y="1285950"/>
                <a:ext cx="3657600" cy="412330"/>
                <a:chOff x="405706" y="987768"/>
                <a:chExt cx="7129415" cy="412330"/>
              </a:xfrm>
            </p:grpSpPr>
            <p:sp>
              <p:nvSpPr>
                <p:cNvPr id="47" name="Rectangle 4">
                  <a:extLst>
                    <a:ext uri="{FF2B5EF4-FFF2-40B4-BE49-F238E27FC236}">
                      <a16:creationId xmlns:a16="http://schemas.microsoft.com/office/drawing/2014/main" id="{2EAAC2E5-D141-CF0D-881A-6C7341B9D50D}"/>
                    </a:ext>
                  </a:extLst>
                </p:cNvPr>
                <p:cNvSpPr/>
                <p:nvPr/>
              </p:nvSpPr>
              <p:spPr>
                <a:xfrm>
                  <a:off x="405706" y="987768"/>
                  <a:ext cx="7129415" cy="322232"/>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5986" tIns="35986" rIns="35986" bIns="35986" numCol="1" spcCol="0" rtlCol="0" fromWordArt="0" anchor="ctr" anchorCtr="0" forceAA="0" compatLnSpc="1">
                  <a:noAutofit/>
                </a:bodyPr>
                <a:lstStyle/>
                <a:p>
                  <a:pPr algn="ctr" defTabSz="914034">
                    <a:defRPr/>
                  </a:pPr>
                  <a:r>
                    <a:rPr lang="zh-CN" altLang="en-US" sz="1599" b="1" dirty="0">
                      <a:solidFill>
                        <a:schemeClr val="bg1">
                          <a:lumMod val="75000"/>
                        </a:schemeClr>
                      </a:solidFill>
                      <a:latin typeface="Arial"/>
                      <a:ea typeface="Microsoft YaHei" panose="020B0503020204020204" pitchFamily="34" charset="-122"/>
                      <a:sym typeface="Arial" panose="020B0604020202020204" pitchFamily="34" charset="0"/>
                    </a:rPr>
                    <a:t>昇思赛道</a:t>
                  </a:r>
                  <a:endParaRPr lang="en-US" altLang="zh-CN" sz="1200" b="1" dirty="0">
                    <a:solidFill>
                      <a:schemeClr val="bg1">
                        <a:lumMod val="75000"/>
                      </a:schemeClr>
                    </a:solidFill>
                    <a:latin typeface="Arial"/>
                    <a:ea typeface="Microsoft YaHei" panose="020B0503020204020204" pitchFamily="34" charset="-122"/>
                    <a:sym typeface="Arial" panose="020B0604020202020204" pitchFamily="34" charset="0"/>
                  </a:endParaRPr>
                </a:p>
              </p:txBody>
            </p:sp>
            <p:cxnSp>
              <p:nvCxnSpPr>
                <p:cNvPr id="48" name="Straight Connector 5">
                  <a:extLst>
                    <a:ext uri="{FF2B5EF4-FFF2-40B4-BE49-F238E27FC236}">
                      <a16:creationId xmlns:a16="http://schemas.microsoft.com/office/drawing/2014/main" id="{2E0A8479-F822-9DF3-C24C-4D047D2C6C28}"/>
                    </a:ext>
                  </a:extLst>
                </p:cNvPr>
                <p:cNvCxnSpPr/>
                <p:nvPr/>
              </p:nvCxnSpPr>
              <p:spPr>
                <a:xfrm>
                  <a:off x="405706" y="1400098"/>
                  <a:ext cx="7129415" cy="0"/>
                </a:xfrm>
                <a:prstGeom prst="line">
                  <a:avLst/>
                </a:prstGeom>
                <a:ln w="19050">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44" name="Group 3">
                <a:extLst>
                  <a:ext uri="{FF2B5EF4-FFF2-40B4-BE49-F238E27FC236}">
                    <a16:creationId xmlns:a16="http://schemas.microsoft.com/office/drawing/2014/main" id="{B94A1912-DBBC-3A38-144B-C8C1C6C0193C}"/>
                  </a:ext>
                </a:extLst>
              </p:cNvPr>
              <p:cNvGrpSpPr/>
              <p:nvPr/>
            </p:nvGrpSpPr>
            <p:grpSpPr>
              <a:xfrm>
                <a:off x="8102476" y="1289579"/>
                <a:ext cx="3657600" cy="412330"/>
                <a:chOff x="405706" y="987768"/>
                <a:chExt cx="7129415" cy="412330"/>
              </a:xfrm>
            </p:grpSpPr>
            <p:sp>
              <p:nvSpPr>
                <p:cNvPr id="45" name="Rectangle 4">
                  <a:extLst>
                    <a:ext uri="{FF2B5EF4-FFF2-40B4-BE49-F238E27FC236}">
                      <a16:creationId xmlns:a16="http://schemas.microsoft.com/office/drawing/2014/main" id="{B7147345-04C3-FC74-1885-B889074AA6C7}"/>
                    </a:ext>
                  </a:extLst>
                </p:cNvPr>
                <p:cNvSpPr/>
                <p:nvPr/>
              </p:nvSpPr>
              <p:spPr>
                <a:xfrm>
                  <a:off x="405706" y="987768"/>
                  <a:ext cx="7129415" cy="322232"/>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5986" tIns="35986" rIns="35986" bIns="35986" numCol="1" spcCol="0" rtlCol="0" fromWordArt="0" anchor="ctr" anchorCtr="0" forceAA="0" compatLnSpc="1">
                  <a:noAutofit/>
                </a:bodyPr>
                <a:lstStyle/>
                <a:p>
                  <a:pPr algn="ctr" defTabSz="914034">
                    <a:defRPr/>
                  </a:pPr>
                  <a:r>
                    <a:rPr lang="zh-CN" altLang="en-US" sz="1599" b="1" dirty="0">
                      <a:solidFill>
                        <a:srgbClr val="1D1D1A"/>
                      </a:solidFill>
                      <a:latin typeface="Arial"/>
                      <a:ea typeface="Microsoft YaHei" panose="020B0503020204020204" pitchFamily="34" charset="-122"/>
                      <a:sym typeface="Arial" panose="020B0604020202020204" pitchFamily="34" charset="0"/>
                    </a:rPr>
                    <a:t>开发者套件创新赛道</a:t>
                  </a:r>
                  <a:endParaRPr lang="en-US" altLang="zh-CN" sz="1200" b="1" dirty="0">
                    <a:solidFill>
                      <a:srgbClr val="1D1D1A"/>
                    </a:solidFill>
                    <a:latin typeface="Arial"/>
                    <a:ea typeface="Microsoft YaHei" panose="020B0503020204020204" pitchFamily="34" charset="-122"/>
                    <a:sym typeface="Arial" panose="020B0604020202020204" pitchFamily="34" charset="0"/>
                  </a:endParaRPr>
                </a:p>
              </p:txBody>
            </p:sp>
            <p:cxnSp>
              <p:nvCxnSpPr>
                <p:cNvPr id="46" name="Straight Connector 5">
                  <a:extLst>
                    <a:ext uri="{FF2B5EF4-FFF2-40B4-BE49-F238E27FC236}">
                      <a16:creationId xmlns:a16="http://schemas.microsoft.com/office/drawing/2014/main" id="{00572287-FA04-3E3A-B685-A9C6FEEF4BA8}"/>
                    </a:ext>
                  </a:extLst>
                </p:cNvPr>
                <p:cNvCxnSpPr/>
                <p:nvPr/>
              </p:nvCxnSpPr>
              <p:spPr>
                <a:xfrm>
                  <a:off x="405706" y="1400098"/>
                  <a:ext cx="7129415" cy="0"/>
                </a:xfrm>
                <a:prstGeom prst="line">
                  <a:avLst/>
                </a:prstGeom>
                <a:ln w="19050">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sp>
          <p:nvSpPr>
            <p:cNvPr id="51" name="文本框 50">
              <a:extLst>
                <a:ext uri="{FF2B5EF4-FFF2-40B4-BE49-F238E27FC236}">
                  <a16:creationId xmlns:a16="http://schemas.microsoft.com/office/drawing/2014/main" id="{1DD9321C-ED02-EA05-AB03-2EC28098F93F}"/>
                </a:ext>
              </a:extLst>
            </p:cNvPr>
            <p:cNvSpPr txBox="1"/>
            <p:nvPr/>
          </p:nvSpPr>
          <p:spPr>
            <a:xfrm>
              <a:off x="310491" y="1814999"/>
              <a:ext cx="663129" cy="523016"/>
            </a:xfrm>
            <a:prstGeom prst="rect">
              <a:avLst/>
            </a:prstGeom>
            <a:noFill/>
          </p:spPr>
          <p:txBody>
            <a:bodyPr wrap="square" rtlCol="0">
              <a:spAutoFit/>
            </a:bodyPr>
            <a:lstStyle/>
            <a:p>
              <a:pPr algn="ctr" defTabSz="914034">
                <a:defRPr/>
              </a:pPr>
              <a:r>
                <a:rPr kumimoji="1" lang="zh-CN" altLang="en-US" sz="1399" b="1" dirty="0">
                  <a:solidFill>
                    <a:srgbClr val="1D1D1A"/>
                  </a:solidFill>
                  <a:latin typeface="Microsoft YaHei" panose="020B0503020204020204" pitchFamily="34" charset="-122"/>
                  <a:ea typeface="Microsoft YaHei" panose="020B0503020204020204" pitchFamily="34" charset="-122"/>
                </a:rPr>
                <a:t>目标群体</a:t>
              </a:r>
            </a:p>
          </p:txBody>
        </p:sp>
        <p:cxnSp>
          <p:nvCxnSpPr>
            <p:cNvPr id="52" name="直接连接符 51">
              <a:extLst>
                <a:ext uri="{FF2B5EF4-FFF2-40B4-BE49-F238E27FC236}">
                  <a16:creationId xmlns:a16="http://schemas.microsoft.com/office/drawing/2014/main" id="{FE9C607A-8A64-94FE-E2DB-9098A4497C6B}"/>
                </a:ext>
              </a:extLst>
            </p:cNvPr>
            <p:cNvCxnSpPr/>
            <p:nvPr/>
          </p:nvCxnSpPr>
          <p:spPr>
            <a:xfrm>
              <a:off x="973620" y="1814999"/>
              <a:ext cx="0" cy="5230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F83AC408-DADA-23F1-7D22-A4E9C03FCB58}"/>
                </a:ext>
              </a:extLst>
            </p:cNvPr>
            <p:cNvSpPr txBox="1"/>
            <p:nvPr/>
          </p:nvSpPr>
          <p:spPr>
            <a:xfrm>
              <a:off x="307316" y="2739177"/>
              <a:ext cx="663129" cy="523016"/>
            </a:xfrm>
            <a:prstGeom prst="rect">
              <a:avLst/>
            </a:prstGeom>
            <a:noFill/>
          </p:spPr>
          <p:txBody>
            <a:bodyPr wrap="square" rtlCol="0">
              <a:spAutoFit/>
            </a:bodyPr>
            <a:lstStyle/>
            <a:p>
              <a:pPr algn="ctr" defTabSz="914034">
                <a:defRPr/>
              </a:pPr>
              <a:r>
                <a:rPr kumimoji="1" lang="zh-CN" altLang="en-US" sz="1399" b="1" dirty="0">
                  <a:solidFill>
                    <a:srgbClr val="1D1D1A"/>
                  </a:solidFill>
                  <a:latin typeface="Microsoft YaHei" panose="020B0503020204020204" pitchFamily="34" charset="-122"/>
                  <a:ea typeface="Microsoft YaHei" panose="020B0503020204020204" pitchFamily="34" charset="-122"/>
                </a:rPr>
                <a:t>赛题内容</a:t>
              </a:r>
            </a:p>
          </p:txBody>
        </p:sp>
        <p:cxnSp>
          <p:nvCxnSpPr>
            <p:cNvPr id="54" name="直接连接符 53">
              <a:extLst>
                <a:ext uri="{FF2B5EF4-FFF2-40B4-BE49-F238E27FC236}">
                  <a16:creationId xmlns:a16="http://schemas.microsoft.com/office/drawing/2014/main" id="{FBCE83DF-389A-8BC7-6D1D-24A8FBA468FE}"/>
                </a:ext>
              </a:extLst>
            </p:cNvPr>
            <p:cNvCxnSpPr/>
            <p:nvPr/>
          </p:nvCxnSpPr>
          <p:spPr>
            <a:xfrm>
              <a:off x="970445" y="2739177"/>
              <a:ext cx="3175" cy="5230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155594F0-47F1-8FC5-37B3-EE686160B63A}"/>
                </a:ext>
              </a:extLst>
            </p:cNvPr>
            <p:cNvSpPr txBox="1"/>
            <p:nvPr/>
          </p:nvSpPr>
          <p:spPr>
            <a:xfrm>
              <a:off x="1254589" y="1782901"/>
              <a:ext cx="3503832" cy="461485"/>
            </a:xfrm>
            <a:prstGeom prst="rect">
              <a:avLst/>
            </a:prstGeom>
            <a:noFill/>
          </p:spPr>
          <p:txBody>
            <a:bodyPr wrap="square" rtlCol="0">
              <a:spAutoFit/>
            </a:bodyPr>
            <a:lstStyle/>
            <a:p>
              <a:pPr defTabSz="914034">
                <a:defRPr/>
              </a:pPr>
              <a:r>
                <a:rPr kumimoji="1" lang="zh-CN" altLang="en-US" sz="1200" dirty="0">
                  <a:solidFill>
                    <a:srgbClr val="1D1D1A"/>
                  </a:solidFill>
                  <a:latin typeface="Microsoft YaHei" panose="020B0503020204020204" pitchFamily="34" charset="-122"/>
                  <a:ea typeface="Microsoft YaHei" panose="020B0503020204020204" pitchFamily="34" charset="-122"/>
                </a:rPr>
                <a:t>开放报名，不限身份：</a:t>
              </a:r>
              <a:r>
                <a:rPr kumimoji="1" lang="zh-CN" altLang="en-US" sz="1200" b="1" dirty="0">
                  <a:solidFill>
                    <a:srgbClr val="1D1D1A"/>
                  </a:solidFill>
                  <a:latin typeface="Microsoft YaHei" panose="020B0503020204020204" pitchFamily="34" charset="-122"/>
                  <a:ea typeface="Microsoft YaHei" panose="020B0503020204020204" pitchFamily="34" charset="-122"/>
                </a:rPr>
                <a:t>合作伙伴、企业开发者</a:t>
              </a:r>
              <a:r>
                <a:rPr kumimoji="1" lang="zh-CN" altLang="en-US" sz="1200" dirty="0">
                  <a:solidFill>
                    <a:srgbClr val="1D1D1A"/>
                  </a:solidFill>
                  <a:latin typeface="Microsoft YaHei" panose="020B0503020204020204" pitchFamily="34" charset="-122"/>
                  <a:ea typeface="Microsoft YaHei" panose="020B0503020204020204" pitchFamily="34" charset="-122"/>
                </a:rPr>
                <a:t>、高校、科研机构均可。</a:t>
              </a:r>
              <a:endParaRPr kumimoji="1" lang="en-US" altLang="zh-CN" sz="1200" dirty="0">
                <a:solidFill>
                  <a:srgbClr val="1D1D1A"/>
                </a:solidFill>
                <a:latin typeface="Microsoft YaHei" panose="020B0503020204020204" pitchFamily="34" charset="-122"/>
                <a:ea typeface="Microsoft YaHei" panose="020B0503020204020204" pitchFamily="34" charset="-122"/>
              </a:endParaRPr>
            </a:p>
          </p:txBody>
        </p:sp>
        <p:sp>
          <p:nvSpPr>
            <p:cNvPr id="56" name="文本框 55">
              <a:extLst>
                <a:ext uri="{FF2B5EF4-FFF2-40B4-BE49-F238E27FC236}">
                  <a16:creationId xmlns:a16="http://schemas.microsoft.com/office/drawing/2014/main" id="{8F3CDC78-2F02-2FF0-8096-6ABC9FF12BE9}"/>
                </a:ext>
              </a:extLst>
            </p:cNvPr>
            <p:cNvSpPr txBox="1"/>
            <p:nvPr/>
          </p:nvSpPr>
          <p:spPr>
            <a:xfrm>
              <a:off x="1254590" y="2685934"/>
              <a:ext cx="3503832" cy="830673"/>
            </a:xfrm>
            <a:prstGeom prst="rect">
              <a:avLst/>
            </a:prstGeom>
            <a:noFill/>
          </p:spPr>
          <p:txBody>
            <a:bodyPr wrap="square" rtlCol="0">
              <a:spAutoFit/>
            </a:bodyPr>
            <a:lstStyle/>
            <a:p>
              <a:pPr defTabSz="914034">
                <a:defRPr/>
              </a:pPr>
              <a:r>
                <a:rPr kumimoji="1" lang="zh-CN" altLang="en-US" sz="1200" dirty="0">
                  <a:solidFill>
                    <a:srgbClr val="1D1D1A"/>
                  </a:solidFill>
                  <a:latin typeface="Microsoft YaHei" panose="020B0503020204020204" pitchFamily="34" charset="-122"/>
                  <a:ea typeface="Microsoft YaHei" panose="020B0503020204020204" pitchFamily="34" charset="-122"/>
                </a:rPr>
                <a:t>基于昇腾全栈 </a:t>
              </a:r>
              <a:r>
                <a:rPr kumimoji="1" lang="en-US" altLang="zh-CN" sz="1200" dirty="0">
                  <a:solidFill>
                    <a:srgbClr val="1D1D1A"/>
                  </a:solidFill>
                  <a:latin typeface="Microsoft YaHei" panose="020B0503020204020204" pitchFamily="34" charset="-122"/>
                  <a:ea typeface="Microsoft YaHei" panose="020B0503020204020204" pitchFamily="34" charset="-122"/>
                </a:rPr>
                <a:t>AI </a:t>
              </a:r>
              <a:r>
                <a:rPr kumimoji="1" lang="zh-CN" altLang="en-US" sz="1200" dirty="0">
                  <a:solidFill>
                    <a:srgbClr val="1D1D1A"/>
                  </a:solidFill>
                  <a:latin typeface="Microsoft YaHei" panose="020B0503020204020204" pitchFamily="34" charset="-122"/>
                  <a:ea typeface="Microsoft YaHei" panose="020B0503020204020204" pitchFamily="34" charset="-122"/>
                </a:rPr>
                <a:t>软硬件平台</a:t>
              </a:r>
              <a:r>
                <a:rPr kumimoji="1" lang="zh-CN" altLang="en-US" sz="1200" b="1" dirty="0">
                  <a:solidFill>
                    <a:srgbClr val="1D1D1A"/>
                  </a:solidFill>
                  <a:latin typeface="Microsoft YaHei" panose="020B0503020204020204" pitchFamily="34" charset="-122"/>
                  <a:ea typeface="Microsoft YaHei" panose="020B0503020204020204" pitchFamily="34" charset="-122"/>
                </a:rPr>
                <a:t>开放命题</a:t>
              </a:r>
              <a:r>
                <a:rPr kumimoji="1" lang="zh-CN" altLang="en-US" sz="1200" dirty="0">
                  <a:solidFill>
                    <a:srgbClr val="1D1D1A"/>
                  </a:solidFill>
                  <a:latin typeface="Microsoft YaHei" panose="020B0503020204020204" pitchFamily="34" charset="-122"/>
                  <a:ea typeface="Microsoft YaHei" panose="020B0503020204020204" pitchFamily="34" charset="-122"/>
                </a:rPr>
                <a:t>，面向政府、安防、交通、互联网、教育、医疗、制造、金融等行业场景，围绕人工智能深度学习技术，探索</a:t>
              </a:r>
              <a:r>
                <a:rPr kumimoji="1" lang="zh-CN" altLang="en-US" sz="1200" b="1" dirty="0">
                  <a:solidFill>
                    <a:srgbClr val="1D1D1A"/>
                  </a:solidFill>
                  <a:latin typeface="Microsoft YaHei" panose="020B0503020204020204" pitchFamily="34" charset="-122"/>
                  <a:ea typeface="Microsoft YaHei" panose="020B0503020204020204" pitchFamily="34" charset="-122"/>
                </a:rPr>
                <a:t>有具体落地的创新方案</a:t>
              </a:r>
            </a:p>
          </p:txBody>
        </p:sp>
        <p:sp>
          <p:nvSpPr>
            <p:cNvPr id="57" name="文本框 56">
              <a:extLst>
                <a:ext uri="{FF2B5EF4-FFF2-40B4-BE49-F238E27FC236}">
                  <a16:creationId xmlns:a16="http://schemas.microsoft.com/office/drawing/2014/main" id="{0C047E42-DAA8-0454-099B-138FB0A9B813}"/>
                </a:ext>
              </a:extLst>
            </p:cNvPr>
            <p:cNvSpPr txBox="1"/>
            <p:nvPr/>
          </p:nvSpPr>
          <p:spPr>
            <a:xfrm>
              <a:off x="4793457" y="1815000"/>
              <a:ext cx="3423160" cy="276891"/>
            </a:xfrm>
            <a:prstGeom prst="rect">
              <a:avLst/>
            </a:prstGeom>
            <a:noFill/>
          </p:spPr>
          <p:txBody>
            <a:bodyPr wrap="square" rtlCol="0">
              <a:spAutoFit/>
            </a:bodyPr>
            <a:lstStyle/>
            <a:p>
              <a:pPr defTabSz="914034">
                <a:defRPr/>
              </a:pPr>
              <a:r>
                <a:rPr kumimoji="1" lang="zh-CN" altLang="en-US" sz="1200" dirty="0">
                  <a:solidFill>
                    <a:schemeClr val="bg1">
                      <a:lumMod val="75000"/>
                    </a:schemeClr>
                  </a:solidFill>
                  <a:latin typeface="Microsoft YaHei" panose="020B0503020204020204" pitchFamily="34" charset="-122"/>
                  <a:ea typeface="Microsoft YaHei" panose="020B0503020204020204" pitchFamily="34" charset="-122"/>
                </a:rPr>
                <a:t>不限年龄、身份，个人</a:t>
              </a:r>
              <a:r>
                <a:rPr kumimoji="1" lang="en-US" altLang="zh-CN" sz="1200" dirty="0">
                  <a:solidFill>
                    <a:schemeClr val="bg1">
                      <a:lumMod val="75000"/>
                    </a:schemeClr>
                  </a:solidFill>
                  <a:latin typeface="Microsoft YaHei" panose="020B0503020204020204" pitchFamily="34" charset="-122"/>
                  <a:ea typeface="Microsoft YaHei" panose="020B0503020204020204" pitchFamily="34" charset="-122"/>
                </a:rPr>
                <a:t>/</a:t>
              </a:r>
              <a:r>
                <a:rPr kumimoji="1" lang="zh-CN" altLang="en-US" sz="1200" dirty="0">
                  <a:solidFill>
                    <a:schemeClr val="bg1">
                      <a:lumMod val="75000"/>
                    </a:schemeClr>
                  </a:solidFill>
                  <a:latin typeface="Microsoft YaHei" panose="020B0503020204020204" pitchFamily="34" charset="-122"/>
                  <a:ea typeface="Microsoft YaHei" panose="020B0503020204020204" pitchFamily="34" charset="-122"/>
                </a:rPr>
                <a:t>组织人员均可参赛</a:t>
              </a:r>
            </a:p>
          </p:txBody>
        </p:sp>
        <p:sp>
          <p:nvSpPr>
            <p:cNvPr id="58" name="文本框 57">
              <a:extLst>
                <a:ext uri="{FF2B5EF4-FFF2-40B4-BE49-F238E27FC236}">
                  <a16:creationId xmlns:a16="http://schemas.microsoft.com/office/drawing/2014/main" id="{4BF7340C-D3A1-E3B0-0731-9760B79F3C42}"/>
                </a:ext>
              </a:extLst>
            </p:cNvPr>
            <p:cNvSpPr txBox="1"/>
            <p:nvPr/>
          </p:nvSpPr>
          <p:spPr>
            <a:xfrm>
              <a:off x="8323385" y="1815000"/>
              <a:ext cx="3423160" cy="461485"/>
            </a:xfrm>
            <a:prstGeom prst="rect">
              <a:avLst/>
            </a:prstGeom>
            <a:noFill/>
          </p:spPr>
          <p:txBody>
            <a:bodyPr wrap="square" rtlCol="0">
              <a:spAutoFit/>
            </a:bodyPr>
            <a:lstStyle/>
            <a:p>
              <a:pPr defTabSz="914034">
                <a:defRPr/>
              </a:pPr>
              <a:r>
                <a:rPr kumimoji="1" lang="zh-CN" altLang="en-US" sz="1200" b="1" dirty="0">
                  <a:solidFill>
                    <a:srgbClr val="1D1D1A"/>
                  </a:solidFill>
                  <a:latin typeface="Microsoft YaHei" panose="020B0503020204020204" pitchFamily="34" charset="-122"/>
                  <a:ea typeface="Microsoft YaHei" panose="020B0503020204020204" pitchFamily="34" charset="-122"/>
                </a:rPr>
                <a:t>高校开发者、社会个人开发者</a:t>
              </a:r>
              <a:r>
                <a:rPr kumimoji="1" lang="zh-CN" altLang="en-US" sz="1200" dirty="0">
                  <a:solidFill>
                    <a:srgbClr val="1D1D1A"/>
                  </a:solidFill>
                  <a:latin typeface="Microsoft YaHei" panose="020B0503020204020204" pitchFamily="34" charset="-122"/>
                  <a:ea typeface="Microsoft YaHei" panose="020B0503020204020204" pitchFamily="34" charset="-122"/>
                </a:rPr>
                <a:t>为主；开发者自由组队。</a:t>
              </a:r>
            </a:p>
          </p:txBody>
        </p:sp>
        <p:sp>
          <p:nvSpPr>
            <p:cNvPr id="59" name="文本框 58">
              <a:extLst>
                <a:ext uri="{FF2B5EF4-FFF2-40B4-BE49-F238E27FC236}">
                  <a16:creationId xmlns:a16="http://schemas.microsoft.com/office/drawing/2014/main" id="{9C82F1D8-4890-90B0-D239-8FF9B9C62B58}"/>
                </a:ext>
              </a:extLst>
            </p:cNvPr>
            <p:cNvSpPr txBox="1"/>
            <p:nvPr/>
          </p:nvSpPr>
          <p:spPr>
            <a:xfrm>
              <a:off x="4788987" y="2641271"/>
              <a:ext cx="3503832" cy="853747"/>
            </a:xfrm>
            <a:prstGeom prst="rect">
              <a:avLst/>
            </a:prstGeom>
            <a:noFill/>
          </p:spPr>
          <p:txBody>
            <a:bodyPr wrap="square" rtlCol="0">
              <a:spAutoFit/>
            </a:bodyPr>
            <a:lstStyle/>
            <a:p>
              <a:pPr defTabSz="914034">
                <a:lnSpc>
                  <a:spcPct val="150000"/>
                </a:lnSpc>
                <a:defRPr/>
              </a:pPr>
              <a:r>
                <a:rPr lang="zh-CN" altLang="en-US" sz="1100" dirty="0">
                  <a:solidFill>
                    <a:schemeClr val="bg1">
                      <a:lumMod val="75000"/>
                    </a:schemeClr>
                  </a:solidFill>
                  <a:latin typeface="Arial"/>
                  <a:ea typeface="微软雅黑" panose="020B0503020204020204" pitchFamily="34" charset="-122"/>
                  <a:sym typeface="Arial" panose="020B0604020202020204" pitchFamily="34" charset="0"/>
                </a:rPr>
                <a:t>筛选热点行业场景数据集作为赛题，牵引开发者基于</a:t>
              </a:r>
              <a:r>
                <a:rPr lang="zh-CN" altLang="en-US" sz="1100" b="1" dirty="0">
                  <a:solidFill>
                    <a:schemeClr val="bg1">
                      <a:lumMod val="75000"/>
                    </a:schemeClr>
                  </a:solidFill>
                  <a:latin typeface="Arial"/>
                  <a:ea typeface="微软雅黑" panose="020B0503020204020204" pitchFamily="34" charset="-122"/>
                  <a:sym typeface="Arial" panose="020B0604020202020204" pitchFamily="34" charset="0"/>
                </a:rPr>
                <a:t>昇腾算力</a:t>
              </a:r>
              <a:r>
                <a:rPr lang="en-US" altLang="zh-CN" sz="1100" b="1" dirty="0">
                  <a:solidFill>
                    <a:schemeClr val="bg1">
                      <a:lumMod val="75000"/>
                    </a:schemeClr>
                  </a:solidFill>
                  <a:latin typeface="Arial"/>
                  <a:ea typeface="微软雅黑" panose="020B0503020204020204" pitchFamily="34" charset="-122"/>
                  <a:sym typeface="Arial" panose="020B0604020202020204" pitchFamily="34" charset="0"/>
                </a:rPr>
                <a:t>+</a:t>
              </a:r>
              <a:r>
                <a:rPr lang="zh-CN" altLang="en-US" sz="1100" b="1" dirty="0">
                  <a:solidFill>
                    <a:schemeClr val="bg1">
                      <a:lumMod val="75000"/>
                    </a:schemeClr>
                  </a:solidFill>
                  <a:latin typeface="Arial"/>
                  <a:ea typeface="微软雅黑" panose="020B0503020204020204" pitchFamily="34" charset="-122"/>
                  <a:sym typeface="Arial" panose="020B0604020202020204" pitchFamily="34" charset="0"/>
                </a:rPr>
                <a:t>昇思</a:t>
              </a:r>
              <a:r>
                <a:rPr lang="en-US" altLang="zh-CN" sz="1100" b="1" dirty="0" err="1">
                  <a:solidFill>
                    <a:schemeClr val="bg1">
                      <a:lumMod val="75000"/>
                    </a:schemeClr>
                  </a:solidFill>
                  <a:latin typeface="Arial"/>
                  <a:ea typeface="微软雅黑" panose="020B0503020204020204" pitchFamily="34" charset="-122"/>
                  <a:sym typeface="Arial" panose="020B0604020202020204" pitchFamily="34" charset="0"/>
                </a:rPr>
                <a:t>MindSpore</a:t>
              </a:r>
              <a:r>
                <a:rPr lang="zh-CN" altLang="en-US" sz="1100" b="1" dirty="0">
                  <a:solidFill>
                    <a:schemeClr val="bg1">
                      <a:lumMod val="75000"/>
                    </a:schemeClr>
                  </a:solidFill>
                  <a:latin typeface="Arial"/>
                  <a:ea typeface="微软雅黑" panose="020B0503020204020204" pitchFamily="34" charset="-122"/>
                  <a:sym typeface="Arial" panose="020B0604020202020204" pitchFamily="34" charset="0"/>
                </a:rPr>
                <a:t>框架</a:t>
              </a:r>
              <a:r>
                <a:rPr lang="zh-CN" altLang="en-US" sz="1100" dirty="0">
                  <a:solidFill>
                    <a:schemeClr val="bg1">
                      <a:lumMod val="75000"/>
                    </a:schemeClr>
                  </a:solidFill>
                  <a:latin typeface="Arial"/>
                  <a:ea typeface="微软雅黑" panose="020B0503020204020204" pitchFamily="34" charset="-122"/>
                  <a:sym typeface="Arial" panose="020B0604020202020204" pitchFamily="34" charset="0"/>
                </a:rPr>
                <a:t>，不断优化算法</a:t>
              </a:r>
              <a:r>
                <a:rPr lang="en-US" altLang="zh-CN" sz="1100" dirty="0">
                  <a:solidFill>
                    <a:schemeClr val="bg1">
                      <a:lumMod val="75000"/>
                    </a:schemeClr>
                  </a:solidFill>
                  <a:latin typeface="Arial"/>
                  <a:ea typeface="微软雅黑" panose="020B0503020204020204" pitchFamily="34" charset="-122"/>
                  <a:sym typeface="Arial" panose="020B0604020202020204" pitchFamily="34" charset="0"/>
                </a:rPr>
                <a:t>/</a:t>
              </a:r>
              <a:r>
                <a:rPr lang="zh-CN" altLang="en-US" sz="1100" dirty="0">
                  <a:solidFill>
                    <a:schemeClr val="bg1">
                      <a:lumMod val="75000"/>
                    </a:schemeClr>
                  </a:solidFill>
                  <a:latin typeface="Arial"/>
                  <a:ea typeface="微软雅黑" panose="020B0503020204020204" pitchFamily="34" charset="-122"/>
                  <a:sym typeface="Arial" panose="020B0604020202020204" pitchFamily="34" charset="0"/>
                </a:rPr>
                <a:t>模型，回收重点行业领域高价值模型算法</a:t>
              </a:r>
              <a:endParaRPr kumimoji="1" lang="zh-CN" altLang="en-US" sz="1100" dirty="0">
                <a:solidFill>
                  <a:schemeClr val="bg1">
                    <a:lumMod val="75000"/>
                  </a:schemeClr>
                </a:solidFill>
                <a:latin typeface="Microsoft YaHei" panose="020B0503020204020204" pitchFamily="34" charset="-122"/>
                <a:ea typeface="Microsoft YaHei" panose="020B0503020204020204" pitchFamily="34" charset="-122"/>
              </a:endParaRPr>
            </a:p>
          </p:txBody>
        </p:sp>
        <p:sp>
          <p:nvSpPr>
            <p:cNvPr id="60" name="文本框 59">
              <a:extLst>
                <a:ext uri="{FF2B5EF4-FFF2-40B4-BE49-F238E27FC236}">
                  <a16:creationId xmlns:a16="http://schemas.microsoft.com/office/drawing/2014/main" id="{DBF7C966-22EE-C2DF-87E6-E683CA498297}"/>
                </a:ext>
              </a:extLst>
            </p:cNvPr>
            <p:cNvSpPr txBox="1"/>
            <p:nvPr/>
          </p:nvSpPr>
          <p:spPr>
            <a:xfrm>
              <a:off x="307316" y="3616123"/>
              <a:ext cx="663129" cy="523016"/>
            </a:xfrm>
            <a:prstGeom prst="rect">
              <a:avLst/>
            </a:prstGeom>
            <a:noFill/>
          </p:spPr>
          <p:txBody>
            <a:bodyPr wrap="square" rtlCol="0">
              <a:spAutoFit/>
            </a:bodyPr>
            <a:lstStyle/>
            <a:p>
              <a:pPr algn="ctr" defTabSz="914034">
                <a:defRPr/>
              </a:pPr>
              <a:r>
                <a:rPr kumimoji="1" lang="zh-CN" altLang="en-US" sz="1399" b="1" dirty="0">
                  <a:solidFill>
                    <a:srgbClr val="1D1D1A"/>
                  </a:solidFill>
                  <a:latin typeface="Microsoft YaHei" panose="020B0503020204020204" pitchFamily="34" charset="-122"/>
                  <a:ea typeface="Microsoft YaHei" panose="020B0503020204020204" pitchFamily="34" charset="-122"/>
                </a:rPr>
                <a:t>评选方式</a:t>
              </a:r>
            </a:p>
          </p:txBody>
        </p:sp>
        <p:cxnSp>
          <p:nvCxnSpPr>
            <p:cNvPr id="61" name="直接连接符 60">
              <a:extLst>
                <a:ext uri="{FF2B5EF4-FFF2-40B4-BE49-F238E27FC236}">
                  <a16:creationId xmlns:a16="http://schemas.microsoft.com/office/drawing/2014/main" id="{3B7E62A3-DA3E-39BC-17BD-7226D3DE1842}"/>
                </a:ext>
              </a:extLst>
            </p:cNvPr>
            <p:cNvCxnSpPr/>
            <p:nvPr/>
          </p:nvCxnSpPr>
          <p:spPr>
            <a:xfrm>
              <a:off x="970445" y="3616123"/>
              <a:ext cx="3175" cy="5230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D4269060-08DA-2F0E-7087-03B81BDC2D55}"/>
                </a:ext>
              </a:extLst>
            </p:cNvPr>
            <p:cNvSpPr txBox="1"/>
            <p:nvPr/>
          </p:nvSpPr>
          <p:spPr>
            <a:xfrm>
              <a:off x="1251415" y="3646887"/>
              <a:ext cx="3193367" cy="461485"/>
            </a:xfrm>
            <a:prstGeom prst="rect">
              <a:avLst/>
            </a:prstGeom>
            <a:noFill/>
          </p:spPr>
          <p:txBody>
            <a:bodyPr wrap="square" rtlCol="0">
              <a:spAutoFit/>
            </a:bodyPr>
            <a:lstStyle/>
            <a:p>
              <a:pPr defTabSz="914034">
                <a:defRPr/>
              </a:pPr>
              <a:r>
                <a:rPr kumimoji="1" lang="zh-CN" altLang="en-US" sz="1200" dirty="0">
                  <a:solidFill>
                    <a:srgbClr val="1D1D1A"/>
                  </a:solidFill>
                  <a:latin typeface="Microsoft YaHei" panose="020B0503020204020204" pitchFamily="34" charset="-122"/>
                  <a:ea typeface="Microsoft YaHei" panose="020B0503020204020204" pitchFamily="34" charset="-122"/>
                </a:rPr>
                <a:t>解决方案路演答辩</a:t>
              </a:r>
              <a:endParaRPr kumimoji="1" lang="en-US" altLang="zh-CN" sz="1200" dirty="0">
                <a:solidFill>
                  <a:srgbClr val="1D1D1A"/>
                </a:solidFill>
                <a:latin typeface="Microsoft YaHei" panose="020B0503020204020204" pitchFamily="34" charset="-122"/>
                <a:ea typeface="Microsoft YaHei" panose="020B0503020204020204" pitchFamily="34" charset="-122"/>
              </a:endParaRPr>
            </a:p>
            <a:p>
              <a:pPr defTabSz="914034">
                <a:defRPr/>
              </a:pPr>
              <a:r>
                <a:rPr kumimoji="1" lang="zh-CN" altLang="en-US" sz="1200" dirty="0">
                  <a:solidFill>
                    <a:srgbClr val="1D1D1A"/>
                  </a:solidFill>
                  <a:latin typeface="Microsoft YaHei" panose="020B0503020204020204" pitchFamily="34" charset="-122"/>
                  <a:ea typeface="Microsoft YaHei" panose="020B0503020204020204" pitchFamily="34" charset="-122"/>
                </a:rPr>
                <a:t>评委</a:t>
              </a:r>
              <a:r>
                <a:rPr kumimoji="1" lang="zh-CN" altLang="en-US" sz="1200" b="1" dirty="0">
                  <a:solidFill>
                    <a:srgbClr val="1D1D1A"/>
                  </a:solidFill>
                  <a:latin typeface="Microsoft YaHei" panose="020B0503020204020204" pitchFamily="34" charset="-122"/>
                  <a:ea typeface="Microsoft YaHei" panose="020B0503020204020204" pitchFamily="34" charset="-122"/>
                </a:rPr>
                <a:t>综合打分</a:t>
              </a:r>
            </a:p>
          </p:txBody>
        </p:sp>
        <p:sp>
          <p:nvSpPr>
            <p:cNvPr id="63" name="文本框 62">
              <a:extLst>
                <a:ext uri="{FF2B5EF4-FFF2-40B4-BE49-F238E27FC236}">
                  <a16:creationId xmlns:a16="http://schemas.microsoft.com/office/drawing/2014/main" id="{4815EF81-D934-488A-F45A-0C45EF3848B3}"/>
                </a:ext>
              </a:extLst>
            </p:cNvPr>
            <p:cNvSpPr txBox="1"/>
            <p:nvPr/>
          </p:nvSpPr>
          <p:spPr>
            <a:xfrm>
              <a:off x="4793457" y="3616123"/>
              <a:ext cx="3193367" cy="461485"/>
            </a:xfrm>
            <a:prstGeom prst="rect">
              <a:avLst/>
            </a:prstGeom>
            <a:noFill/>
          </p:spPr>
          <p:txBody>
            <a:bodyPr wrap="square" rtlCol="0">
              <a:spAutoFit/>
            </a:bodyPr>
            <a:lstStyle/>
            <a:p>
              <a:pPr defTabSz="914034">
                <a:defRPr/>
              </a:pPr>
              <a:r>
                <a:rPr kumimoji="1" lang="zh-CN" altLang="en-US" sz="1200" dirty="0">
                  <a:solidFill>
                    <a:schemeClr val="bg1">
                      <a:lumMod val="75000"/>
                    </a:schemeClr>
                  </a:solidFill>
                  <a:latin typeface="Microsoft YaHei" panose="020B0503020204020204" pitchFamily="34" charset="-122"/>
                  <a:ea typeface="Microsoft YaHei" panose="020B0503020204020204" pitchFamily="34" charset="-122"/>
                </a:rPr>
                <a:t>作品精度比拼</a:t>
              </a:r>
              <a:endParaRPr kumimoji="1" lang="en-US" altLang="zh-CN" sz="1200" dirty="0">
                <a:solidFill>
                  <a:schemeClr val="bg1">
                    <a:lumMod val="75000"/>
                  </a:schemeClr>
                </a:solidFill>
                <a:latin typeface="Microsoft YaHei" panose="020B0503020204020204" pitchFamily="34" charset="-122"/>
                <a:ea typeface="Microsoft YaHei" panose="020B0503020204020204" pitchFamily="34" charset="-122"/>
              </a:endParaRPr>
            </a:p>
            <a:p>
              <a:pPr defTabSz="914034">
                <a:defRPr/>
              </a:pPr>
              <a:r>
                <a:rPr kumimoji="1" lang="zh-CN" altLang="en-US" sz="1200" b="1" dirty="0">
                  <a:solidFill>
                    <a:schemeClr val="bg1">
                      <a:lumMod val="75000"/>
                    </a:schemeClr>
                  </a:solidFill>
                  <a:latin typeface="Microsoft YaHei" panose="020B0503020204020204" pitchFamily="34" charset="-122"/>
                  <a:ea typeface="Microsoft YaHei" panose="020B0503020204020204" pitchFamily="34" charset="-122"/>
                </a:rPr>
                <a:t>客观评分</a:t>
              </a:r>
            </a:p>
          </p:txBody>
        </p:sp>
        <p:sp>
          <p:nvSpPr>
            <p:cNvPr id="64" name="文本框 63">
              <a:extLst>
                <a:ext uri="{FF2B5EF4-FFF2-40B4-BE49-F238E27FC236}">
                  <a16:creationId xmlns:a16="http://schemas.microsoft.com/office/drawing/2014/main" id="{89B3EEC8-843F-70AB-519B-C03B4AE4CE08}"/>
                </a:ext>
              </a:extLst>
            </p:cNvPr>
            <p:cNvSpPr txBox="1"/>
            <p:nvPr/>
          </p:nvSpPr>
          <p:spPr>
            <a:xfrm>
              <a:off x="8335498" y="3653080"/>
              <a:ext cx="3193367" cy="461485"/>
            </a:xfrm>
            <a:prstGeom prst="rect">
              <a:avLst/>
            </a:prstGeom>
            <a:noFill/>
          </p:spPr>
          <p:txBody>
            <a:bodyPr wrap="square" rtlCol="0">
              <a:spAutoFit/>
            </a:bodyPr>
            <a:lstStyle/>
            <a:p>
              <a:pPr defTabSz="914034">
                <a:defRPr/>
              </a:pPr>
              <a:r>
                <a:rPr kumimoji="1" lang="zh-CN" altLang="en-US" sz="1200" dirty="0">
                  <a:solidFill>
                    <a:srgbClr val="1D1D1A"/>
                  </a:solidFill>
                  <a:latin typeface="Microsoft YaHei" panose="020B0503020204020204" pitchFamily="34" charset="-122"/>
                  <a:ea typeface="Microsoft YaHei" panose="020B0503020204020204" pitchFamily="34" charset="-122"/>
                </a:rPr>
                <a:t>同场景任务挑战，指标达标情况</a:t>
              </a:r>
              <a:r>
                <a:rPr kumimoji="1" lang="en-US" altLang="zh-CN" sz="1200" dirty="0">
                  <a:solidFill>
                    <a:srgbClr val="1D1D1A"/>
                  </a:solidFill>
                  <a:latin typeface="Microsoft YaHei" panose="020B0503020204020204" pitchFamily="34" charset="-122"/>
                  <a:ea typeface="Microsoft YaHei" panose="020B0503020204020204" pitchFamily="34" charset="-122"/>
                </a:rPr>
                <a:t>+</a:t>
              </a:r>
              <a:r>
                <a:rPr kumimoji="1" lang="zh-CN" altLang="en-US" sz="1200" dirty="0">
                  <a:solidFill>
                    <a:srgbClr val="1D1D1A"/>
                  </a:solidFill>
                  <a:latin typeface="Microsoft YaHei" panose="020B0503020204020204" pitchFamily="34" charset="-122"/>
                  <a:ea typeface="Microsoft YaHei" panose="020B0503020204020204" pitchFamily="34" charset="-122"/>
                </a:rPr>
                <a:t>用时参考</a:t>
              </a:r>
              <a:endParaRPr kumimoji="1" lang="en-US" altLang="zh-CN" sz="1200" dirty="0">
                <a:solidFill>
                  <a:srgbClr val="1D1D1A"/>
                </a:solidFill>
                <a:latin typeface="Microsoft YaHei" panose="020B0503020204020204" pitchFamily="34" charset="-122"/>
                <a:ea typeface="Microsoft YaHei" panose="020B0503020204020204" pitchFamily="34" charset="-122"/>
              </a:endParaRPr>
            </a:p>
            <a:p>
              <a:pPr defTabSz="914034">
                <a:defRPr/>
              </a:pPr>
              <a:r>
                <a:rPr kumimoji="1" lang="zh-CN" altLang="en-US" sz="1200" b="1" dirty="0">
                  <a:solidFill>
                    <a:srgbClr val="1D1D1A"/>
                  </a:solidFill>
                  <a:latin typeface="Microsoft YaHei" panose="020B0503020204020204" pitchFamily="34" charset="-122"/>
                  <a:ea typeface="Microsoft YaHei" panose="020B0503020204020204" pitchFamily="34" charset="-122"/>
                </a:rPr>
                <a:t>客观评分</a:t>
              </a:r>
            </a:p>
          </p:txBody>
        </p:sp>
        <p:sp>
          <p:nvSpPr>
            <p:cNvPr id="65" name="文本框 64">
              <a:extLst>
                <a:ext uri="{FF2B5EF4-FFF2-40B4-BE49-F238E27FC236}">
                  <a16:creationId xmlns:a16="http://schemas.microsoft.com/office/drawing/2014/main" id="{21646714-7946-157F-B749-B7DDC77E97C7}"/>
                </a:ext>
              </a:extLst>
            </p:cNvPr>
            <p:cNvSpPr txBox="1"/>
            <p:nvPr/>
          </p:nvSpPr>
          <p:spPr>
            <a:xfrm>
              <a:off x="8323384" y="2644744"/>
              <a:ext cx="3602957" cy="461665"/>
            </a:xfrm>
            <a:prstGeom prst="rect">
              <a:avLst/>
            </a:prstGeom>
            <a:noFill/>
          </p:spPr>
          <p:txBody>
            <a:bodyPr wrap="square" rtlCol="0">
              <a:spAutoFit/>
            </a:bodyPr>
            <a:lstStyle/>
            <a:p>
              <a:pPr defTabSz="914034">
                <a:defRPr/>
              </a:pPr>
              <a:r>
                <a:rPr kumimoji="1" lang="zh-CN" altLang="en-US" sz="1200" dirty="0">
                  <a:solidFill>
                    <a:srgbClr val="1D1D1A"/>
                  </a:solidFill>
                  <a:latin typeface="Microsoft YaHei" panose="020B0503020204020204" pitchFamily="34" charset="-122"/>
                  <a:ea typeface="Microsoft YaHei" panose="020B0503020204020204" pitchFamily="34" charset="-122"/>
                </a:rPr>
                <a:t>开放式场景，选手基于</a:t>
              </a:r>
              <a:r>
                <a:rPr kumimoji="1" lang="en-US" altLang="zh-CN" sz="1200" dirty="0">
                  <a:solidFill>
                    <a:srgbClr val="1D1D1A"/>
                  </a:solidFill>
                  <a:latin typeface="Microsoft YaHei" panose="020B0503020204020204" pitchFamily="34" charset="-122"/>
                  <a:ea typeface="Microsoft YaHei" panose="020B0503020204020204" pitchFamily="34" charset="-122"/>
                </a:rPr>
                <a:t>Atlas 200I DK A2/</a:t>
              </a:r>
              <a:r>
                <a:rPr kumimoji="1" lang="zh-CN" altLang="en-US" sz="1200" dirty="0">
                  <a:solidFill>
                    <a:srgbClr val="1D1D1A"/>
                  </a:solidFill>
                  <a:latin typeface="Microsoft YaHei" panose="020B0503020204020204" pitchFamily="34" charset="-122"/>
                  <a:ea typeface="Microsoft YaHei" panose="020B0503020204020204" pitchFamily="34" charset="-122"/>
                </a:rPr>
                <a:t>三方昇腾</a:t>
              </a:r>
              <a:r>
                <a:rPr kumimoji="1" lang="en-US" altLang="zh-CN" sz="1200" dirty="0">
                  <a:solidFill>
                    <a:srgbClr val="1D1D1A"/>
                  </a:solidFill>
                  <a:latin typeface="Microsoft YaHei" panose="020B0503020204020204" pitchFamily="34" charset="-122"/>
                  <a:ea typeface="Microsoft YaHei" panose="020B0503020204020204" pitchFamily="34" charset="-122"/>
                </a:rPr>
                <a:t>310B</a:t>
              </a:r>
              <a:r>
                <a:rPr kumimoji="1" lang="zh-CN" altLang="en-US" sz="1200" dirty="0">
                  <a:solidFill>
                    <a:srgbClr val="1D1D1A"/>
                  </a:solidFill>
                  <a:latin typeface="Microsoft YaHei" panose="020B0503020204020204" pitchFamily="34" charset="-122"/>
                  <a:ea typeface="Microsoft YaHei" panose="020B0503020204020204" pitchFamily="34" charset="-122"/>
                </a:rPr>
                <a:t>开发板完成硬件作品设计，并达到赛题要求。</a:t>
              </a:r>
              <a:endParaRPr kumimoji="1" lang="en-US" altLang="zh-CN" sz="1200" b="1" dirty="0">
                <a:solidFill>
                  <a:srgbClr val="1D1D1A"/>
                </a:solidFill>
                <a:latin typeface="Microsoft YaHei" panose="020B0503020204020204" pitchFamily="34" charset="-122"/>
                <a:ea typeface="Microsoft YaHei" panose="020B0503020204020204" pitchFamily="34" charset="-122"/>
              </a:endParaRPr>
            </a:p>
          </p:txBody>
        </p:sp>
        <p:sp>
          <p:nvSpPr>
            <p:cNvPr id="66" name="文本框 65">
              <a:extLst>
                <a:ext uri="{FF2B5EF4-FFF2-40B4-BE49-F238E27FC236}">
                  <a16:creationId xmlns:a16="http://schemas.microsoft.com/office/drawing/2014/main" id="{01D1AE69-4EE7-E948-0BAC-0A8CDF16E31A}"/>
                </a:ext>
              </a:extLst>
            </p:cNvPr>
            <p:cNvSpPr txBox="1"/>
            <p:nvPr/>
          </p:nvSpPr>
          <p:spPr>
            <a:xfrm>
              <a:off x="307316" y="4349891"/>
              <a:ext cx="663129" cy="523016"/>
            </a:xfrm>
            <a:prstGeom prst="rect">
              <a:avLst/>
            </a:prstGeom>
            <a:noFill/>
          </p:spPr>
          <p:txBody>
            <a:bodyPr wrap="square" rtlCol="0">
              <a:spAutoFit/>
            </a:bodyPr>
            <a:lstStyle/>
            <a:p>
              <a:pPr algn="ctr" defTabSz="914034">
                <a:defRPr/>
              </a:pPr>
              <a:r>
                <a:rPr kumimoji="1" lang="zh-CN" altLang="en-US" sz="1399" b="1" dirty="0">
                  <a:solidFill>
                    <a:srgbClr val="1D1D1A"/>
                  </a:solidFill>
                  <a:latin typeface="Microsoft YaHei" panose="020B0503020204020204" pitchFamily="34" charset="-122"/>
                  <a:ea typeface="Microsoft YaHei" panose="020B0503020204020204" pitchFamily="34" charset="-122"/>
                </a:rPr>
                <a:t>招募目标</a:t>
              </a:r>
            </a:p>
          </p:txBody>
        </p:sp>
        <p:cxnSp>
          <p:nvCxnSpPr>
            <p:cNvPr id="67" name="直接连接符 66">
              <a:extLst>
                <a:ext uri="{FF2B5EF4-FFF2-40B4-BE49-F238E27FC236}">
                  <a16:creationId xmlns:a16="http://schemas.microsoft.com/office/drawing/2014/main" id="{31EAF73B-822E-27B2-A3D9-8A031BCBFB33}"/>
                </a:ext>
              </a:extLst>
            </p:cNvPr>
            <p:cNvCxnSpPr/>
            <p:nvPr/>
          </p:nvCxnSpPr>
          <p:spPr>
            <a:xfrm>
              <a:off x="970445" y="4349891"/>
              <a:ext cx="3175" cy="5230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2F69F4EE-2DAB-5990-D5A0-CF68A1B22919}"/>
                </a:ext>
              </a:extLst>
            </p:cNvPr>
            <p:cNvSpPr txBox="1"/>
            <p:nvPr/>
          </p:nvSpPr>
          <p:spPr>
            <a:xfrm>
              <a:off x="1254589" y="4349892"/>
              <a:ext cx="3193367" cy="461485"/>
            </a:xfrm>
            <a:prstGeom prst="rect">
              <a:avLst/>
            </a:prstGeom>
            <a:noFill/>
          </p:spPr>
          <p:txBody>
            <a:bodyPr wrap="square" rtlCol="0">
              <a:spAutoFit/>
            </a:bodyPr>
            <a:lstStyle/>
            <a:p>
              <a:pPr defTabSz="914034">
                <a:defRPr/>
              </a:pPr>
              <a:r>
                <a:rPr kumimoji="1" lang="en-US" altLang="zh-CN" sz="1200" dirty="0">
                  <a:solidFill>
                    <a:srgbClr val="1D1D1A"/>
                  </a:solidFill>
                  <a:latin typeface="Microsoft YaHei" panose="020B0503020204020204" pitchFamily="34" charset="-122"/>
                  <a:ea typeface="Microsoft YaHei" panose="020B0503020204020204" pitchFamily="34" charset="-122"/>
                </a:rPr>
                <a:t>1600+</a:t>
              </a:r>
              <a:r>
                <a:rPr kumimoji="1" lang="zh-CN" altLang="en-US" sz="1200" dirty="0">
                  <a:solidFill>
                    <a:srgbClr val="1D1D1A"/>
                  </a:solidFill>
                  <a:latin typeface="Microsoft YaHei" panose="020B0503020204020204" pitchFamily="34" charset="-122"/>
                  <a:ea typeface="Microsoft YaHei" panose="020B0503020204020204" pitchFamily="34" charset="-122"/>
                </a:rPr>
                <a:t>队伍</a:t>
              </a:r>
              <a:r>
                <a:rPr kumimoji="1" lang="en-US" altLang="zh-CN" sz="1200" dirty="0">
                  <a:solidFill>
                    <a:srgbClr val="1D1D1A"/>
                  </a:solidFill>
                  <a:latin typeface="Microsoft YaHei" panose="020B0503020204020204" pitchFamily="34" charset="-122"/>
                  <a:ea typeface="Microsoft YaHei" panose="020B0503020204020204" pitchFamily="34" charset="-122"/>
                </a:rPr>
                <a:t>/3500</a:t>
              </a:r>
              <a:r>
                <a:rPr kumimoji="1" lang="zh-CN" altLang="en-US" sz="1200" dirty="0">
                  <a:solidFill>
                    <a:srgbClr val="1D1D1A"/>
                  </a:solidFill>
                  <a:latin typeface="Microsoft YaHei" panose="020B0503020204020204" pitchFamily="34" charset="-122"/>
                  <a:ea typeface="Microsoft YaHei" panose="020B0503020204020204" pitchFamily="34" charset="-122"/>
                </a:rPr>
                <a:t>人</a:t>
              </a:r>
              <a:endParaRPr kumimoji="1" lang="en-US" altLang="zh-CN" sz="1200" dirty="0">
                <a:solidFill>
                  <a:srgbClr val="1D1D1A"/>
                </a:solidFill>
                <a:latin typeface="Microsoft YaHei" panose="020B0503020204020204" pitchFamily="34" charset="-122"/>
                <a:ea typeface="Microsoft YaHei" panose="020B0503020204020204" pitchFamily="34" charset="-122"/>
              </a:endParaRPr>
            </a:p>
            <a:p>
              <a:pPr defTabSz="914034">
                <a:defRPr/>
              </a:pPr>
              <a:r>
                <a:rPr kumimoji="1" lang="zh-CN" altLang="en-US" sz="1200" b="1" dirty="0">
                  <a:solidFill>
                    <a:srgbClr val="1D1D1A"/>
                  </a:solidFill>
                  <a:latin typeface="Microsoft YaHei" panose="020B0503020204020204" pitchFamily="34" charset="-122"/>
                  <a:ea typeface="Microsoft YaHei" panose="020B0503020204020204" pitchFamily="34" charset="-122"/>
                </a:rPr>
                <a:t>每赛区初始</a:t>
              </a:r>
              <a:r>
                <a:rPr kumimoji="1" lang="en-US" altLang="zh-CN" sz="1200" b="1" dirty="0">
                  <a:solidFill>
                    <a:srgbClr val="1D1D1A"/>
                  </a:solidFill>
                  <a:latin typeface="Microsoft YaHei" panose="020B0503020204020204" pitchFamily="34" charset="-122"/>
                  <a:ea typeface="Microsoft YaHei" panose="020B0503020204020204" pitchFamily="34" charset="-122"/>
                </a:rPr>
                <a:t>2</a:t>
              </a:r>
              <a:r>
                <a:rPr kumimoji="1" lang="zh-CN" altLang="en-US" sz="1200" b="1" dirty="0">
                  <a:solidFill>
                    <a:srgbClr val="1D1D1A"/>
                  </a:solidFill>
                  <a:latin typeface="Microsoft YaHei" panose="020B0503020204020204" pitchFamily="34" charset="-122"/>
                  <a:ea typeface="Microsoft YaHei" panose="020B0503020204020204" pitchFamily="34" charset="-122"/>
                </a:rPr>
                <a:t>个总决赛名额</a:t>
              </a:r>
            </a:p>
          </p:txBody>
        </p:sp>
        <p:sp>
          <p:nvSpPr>
            <p:cNvPr id="69" name="文本框 68">
              <a:extLst>
                <a:ext uri="{FF2B5EF4-FFF2-40B4-BE49-F238E27FC236}">
                  <a16:creationId xmlns:a16="http://schemas.microsoft.com/office/drawing/2014/main" id="{979AC09D-03E5-35E3-6213-B236D4113F2E}"/>
                </a:ext>
              </a:extLst>
            </p:cNvPr>
            <p:cNvSpPr txBox="1"/>
            <p:nvPr/>
          </p:nvSpPr>
          <p:spPr>
            <a:xfrm>
              <a:off x="4793457" y="4485401"/>
              <a:ext cx="3193367" cy="276891"/>
            </a:xfrm>
            <a:prstGeom prst="rect">
              <a:avLst/>
            </a:prstGeom>
            <a:noFill/>
          </p:spPr>
          <p:txBody>
            <a:bodyPr wrap="square" rtlCol="0">
              <a:spAutoFit/>
            </a:bodyPr>
            <a:lstStyle/>
            <a:p>
              <a:pPr defTabSz="914034">
                <a:defRPr/>
              </a:pPr>
              <a:r>
                <a:rPr kumimoji="1" lang="en-US" altLang="zh-CN" sz="1200" dirty="0">
                  <a:solidFill>
                    <a:schemeClr val="bg1">
                      <a:lumMod val="75000"/>
                    </a:schemeClr>
                  </a:solidFill>
                  <a:latin typeface="Microsoft YaHei" panose="020B0503020204020204" pitchFamily="34" charset="-122"/>
                  <a:ea typeface="Microsoft YaHei" panose="020B0503020204020204" pitchFamily="34" charset="-122"/>
                </a:rPr>
                <a:t>600+</a:t>
              </a:r>
              <a:r>
                <a:rPr kumimoji="1" lang="zh-CN" altLang="en-US" sz="1200" dirty="0">
                  <a:solidFill>
                    <a:schemeClr val="bg1">
                      <a:lumMod val="75000"/>
                    </a:schemeClr>
                  </a:solidFill>
                  <a:latin typeface="Microsoft YaHei" panose="020B0503020204020204" pitchFamily="34" charset="-122"/>
                  <a:ea typeface="Microsoft YaHei" panose="020B0503020204020204" pitchFamily="34" charset="-122"/>
                </a:rPr>
                <a:t>队伍</a:t>
              </a:r>
              <a:r>
                <a:rPr kumimoji="1" lang="en-US" altLang="zh-CN" sz="1200" dirty="0">
                  <a:solidFill>
                    <a:schemeClr val="bg1">
                      <a:lumMod val="75000"/>
                    </a:schemeClr>
                  </a:solidFill>
                  <a:latin typeface="Microsoft YaHei" panose="020B0503020204020204" pitchFamily="34" charset="-122"/>
                  <a:ea typeface="Microsoft YaHei" panose="020B0503020204020204" pitchFamily="34" charset="-122"/>
                </a:rPr>
                <a:t>/1000</a:t>
              </a:r>
              <a:r>
                <a:rPr kumimoji="1" lang="zh-CN" altLang="en-US" sz="1200" dirty="0">
                  <a:solidFill>
                    <a:schemeClr val="bg1">
                      <a:lumMod val="75000"/>
                    </a:schemeClr>
                  </a:solidFill>
                  <a:latin typeface="Microsoft YaHei" panose="020B0503020204020204" pitchFamily="34" charset="-122"/>
                  <a:ea typeface="Microsoft YaHei" panose="020B0503020204020204" pitchFamily="34" charset="-122"/>
                </a:rPr>
                <a:t>人</a:t>
              </a:r>
              <a:endParaRPr kumimoji="1" lang="zh-CN" altLang="en-US" sz="1200" b="1" dirty="0">
                <a:solidFill>
                  <a:schemeClr val="bg1">
                    <a:lumMod val="75000"/>
                  </a:schemeClr>
                </a:solidFill>
                <a:latin typeface="Microsoft YaHei" panose="020B0503020204020204" pitchFamily="34" charset="-122"/>
                <a:ea typeface="Microsoft YaHei" panose="020B0503020204020204" pitchFamily="34" charset="-122"/>
              </a:endParaRPr>
            </a:p>
          </p:txBody>
        </p:sp>
        <p:sp>
          <p:nvSpPr>
            <p:cNvPr id="70" name="文本框 69">
              <a:extLst>
                <a:ext uri="{FF2B5EF4-FFF2-40B4-BE49-F238E27FC236}">
                  <a16:creationId xmlns:a16="http://schemas.microsoft.com/office/drawing/2014/main" id="{33D5399D-A7AA-E88F-7780-C0AD8C8D9526}"/>
                </a:ext>
              </a:extLst>
            </p:cNvPr>
            <p:cNvSpPr txBox="1"/>
            <p:nvPr/>
          </p:nvSpPr>
          <p:spPr>
            <a:xfrm>
              <a:off x="8338672" y="4334509"/>
              <a:ext cx="3193367" cy="461485"/>
            </a:xfrm>
            <a:prstGeom prst="rect">
              <a:avLst/>
            </a:prstGeom>
            <a:noFill/>
          </p:spPr>
          <p:txBody>
            <a:bodyPr wrap="square" rtlCol="0">
              <a:spAutoFit/>
            </a:bodyPr>
            <a:lstStyle/>
            <a:p>
              <a:pPr defTabSz="914034">
                <a:defRPr/>
              </a:pPr>
              <a:r>
                <a:rPr kumimoji="1" lang="en-US" altLang="zh-CN" sz="1200" dirty="0">
                  <a:solidFill>
                    <a:srgbClr val="1D1D1A"/>
                  </a:solidFill>
                  <a:latin typeface="Microsoft YaHei" panose="020B0503020204020204" pitchFamily="34" charset="-122"/>
                  <a:ea typeface="Microsoft YaHei" panose="020B0503020204020204" pitchFamily="34" charset="-122"/>
                </a:rPr>
                <a:t>400+</a:t>
              </a:r>
              <a:r>
                <a:rPr kumimoji="1" lang="zh-CN" altLang="en-US" sz="1200" dirty="0">
                  <a:solidFill>
                    <a:srgbClr val="1D1D1A"/>
                  </a:solidFill>
                  <a:latin typeface="Microsoft YaHei" panose="020B0503020204020204" pitchFamily="34" charset="-122"/>
                  <a:ea typeface="Microsoft YaHei" panose="020B0503020204020204" pitchFamily="34" charset="-122"/>
                </a:rPr>
                <a:t>队伍</a:t>
              </a:r>
              <a:r>
                <a:rPr kumimoji="1" lang="en-US" altLang="zh-CN" sz="1200" dirty="0">
                  <a:solidFill>
                    <a:srgbClr val="1D1D1A"/>
                  </a:solidFill>
                  <a:latin typeface="Microsoft YaHei" panose="020B0503020204020204" pitchFamily="34" charset="-122"/>
                  <a:ea typeface="Microsoft YaHei" panose="020B0503020204020204" pitchFamily="34" charset="-122"/>
                </a:rPr>
                <a:t>/1000</a:t>
              </a:r>
              <a:r>
                <a:rPr kumimoji="1" lang="zh-CN" altLang="en-US" sz="1200" dirty="0">
                  <a:solidFill>
                    <a:srgbClr val="1D1D1A"/>
                  </a:solidFill>
                  <a:latin typeface="Microsoft YaHei" panose="020B0503020204020204" pitchFamily="34" charset="-122"/>
                  <a:ea typeface="Microsoft YaHei" panose="020B0503020204020204" pitchFamily="34" charset="-122"/>
                </a:rPr>
                <a:t>人</a:t>
              </a:r>
              <a:endParaRPr kumimoji="1" lang="en-US" altLang="zh-CN" sz="1200" dirty="0">
                <a:solidFill>
                  <a:srgbClr val="1D1D1A"/>
                </a:solidFill>
                <a:latin typeface="Microsoft YaHei" panose="020B0503020204020204" pitchFamily="34" charset="-122"/>
                <a:ea typeface="Microsoft YaHei" panose="020B0503020204020204" pitchFamily="34" charset="-122"/>
              </a:endParaRPr>
            </a:p>
            <a:p>
              <a:pPr defTabSz="914034">
                <a:defRPr/>
              </a:pPr>
              <a:r>
                <a:rPr kumimoji="1" lang="zh-CN" altLang="en-US" sz="1200" b="1" dirty="0">
                  <a:solidFill>
                    <a:srgbClr val="1D1D1A"/>
                  </a:solidFill>
                  <a:latin typeface="Microsoft YaHei" panose="020B0503020204020204" pitchFamily="34" charset="-122"/>
                  <a:ea typeface="Microsoft YaHei" panose="020B0503020204020204" pitchFamily="34" charset="-122"/>
                </a:rPr>
                <a:t>每赛区初始</a:t>
              </a:r>
              <a:r>
                <a:rPr kumimoji="1" lang="en-US" altLang="zh-CN" sz="1200" b="1" dirty="0">
                  <a:solidFill>
                    <a:srgbClr val="1D1D1A"/>
                  </a:solidFill>
                  <a:latin typeface="Microsoft YaHei" panose="020B0503020204020204" pitchFamily="34" charset="-122"/>
                  <a:ea typeface="Microsoft YaHei" panose="020B0503020204020204" pitchFamily="34" charset="-122"/>
                </a:rPr>
                <a:t>2</a:t>
              </a:r>
              <a:r>
                <a:rPr kumimoji="1" lang="zh-CN" altLang="en-US" sz="1200" b="1" dirty="0">
                  <a:solidFill>
                    <a:srgbClr val="1D1D1A"/>
                  </a:solidFill>
                  <a:latin typeface="Microsoft YaHei" panose="020B0503020204020204" pitchFamily="34" charset="-122"/>
                  <a:ea typeface="Microsoft YaHei" panose="020B0503020204020204" pitchFamily="34" charset="-122"/>
                </a:rPr>
                <a:t>个总决赛名额</a:t>
              </a:r>
            </a:p>
          </p:txBody>
        </p:sp>
      </p:grpSp>
      <p:grpSp>
        <p:nvGrpSpPr>
          <p:cNvPr id="98" name="组合 97">
            <a:extLst>
              <a:ext uri="{FF2B5EF4-FFF2-40B4-BE49-F238E27FC236}">
                <a16:creationId xmlns:a16="http://schemas.microsoft.com/office/drawing/2014/main" id="{584213EA-CD09-C793-A68F-B9C11C2533D5}"/>
              </a:ext>
            </a:extLst>
          </p:cNvPr>
          <p:cNvGrpSpPr/>
          <p:nvPr/>
        </p:nvGrpSpPr>
        <p:grpSpPr>
          <a:xfrm>
            <a:off x="875413" y="5137246"/>
            <a:ext cx="9868788" cy="1014332"/>
            <a:chOff x="875412" y="5116268"/>
            <a:chExt cx="9868788" cy="1014332"/>
          </a:xfrm>
        </p:grpSpPr>
        <p:sp>
          <p:nvSpPr>
            <p:cNvPr id="77" name="形状">
              <a:extLst>
                <a:ext uri="{FF2B5EF4-FFF2-40B4-BE49-F238E27FC236}">
                  <a16:creationId xmlns:a16="http://schemas.microsoft.com/office/drawing/2014/main" id="{7B1B1611-AC78-8249-7D4C-F3DCA0D1DA17}"/>
                </a:ext>
              </a:extLst>
            </p:cNvPr>
            <p:cNvSpPr/>
            <p:nvPr/>
          </p:nvSpPr>
          <p:spPr>
            <a:xfrm>
              <a:off x="1995788" y="5589668"/>
              <a:ext cx="8748412" cy="810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20" y="0"/>
                  </a:lnTo>
                  <a:lnTo>
                    <a:pt x="21600" y="10800"/>
                  </a:lnTo>
                  <a:lnTo>
                    <a:pt x="21520" y="21600"/>
                  </a:lnTo>
                  <a:lnTo>
                    <a:pt x="0" y="21600"/>
                  </a:lnTo>
                  <a:lnTo>
                    <a:pt x="80" y="10800"/>
                  </a:lnTo>
                  <a:lnTo>
                    <a:pt x="0" y="0"/>
                  </a:lnTo>
                  <a:close/>
                </a:path>
              </a:pathLst>
            </a:custGeom>
            <a:solidFill>
              <a:srgbClr val="6096E6">
                <a:lumMod val="75000"/>
                <a:alpha val="20000"/>
              </a:srgbClr>
            </a:solidFill>
            <a:ln w="3175">
              <a:miter lim="400000"/>
            </a:ln>
          </p:spPr>
          <p:txBody>
            <a:bodyPr lIns="280746" tIns="280746" rIns="280746" bIns="280746" anchor="ctr"/>
            <a:lstStyle/>
            <a:p>
              <a:pPr algn="ctr" defTabSz="4248355">
                <a:defRPr sz="1800">
                  <a:solidFill>
                    <a:srgbClr val="666666"/>
                  </a:solidFill>
                  <a:latin typeface="微软雅黑"/>
                  <a:ea typeface="微软雅黑"/>
                  <a:cs typeface="微软雅黑"/>
                  <a:sym typeface="微软雅黑"/>
                </a:defRPr>
              </a:pPr>
              <a:endParaRPr sz="970" kern="0">
                <a:solidFill>
                  <a:srgbClr val="0F1423"/>
                </a:solidFill>
                <a:latin typeface="微软雅黑"/>
                <a:ea typeface="微软雅黑"/>
                <a:cs typeface="微软雅黑"/>
                <a:sym typeface="微软雅黑"/>
              </a:endParaRPr>
            </a:p>
          </p:txBody>
        </p:sp>
        <p:pic>
          <p:nvPicPr>
            <p:cNvPr id="78" name="图像" descr="图像">
              <a:extLst>
                <a:ext uri="{FF2B5EF4-FFF2-40B4-BE49-F238E27FC236}">
                  <a16:creationId xmlns:a16="http://schemas.microsoft.com/office/drawing/2014/main" id="{6465AC8B-BAFC-E8F7-FBAE-C648AE7EF466}"/>
                </a:ext>
              </a:extLst>
            </p:cNvPr>
            <p:cNvPicPr>
              <a:picLocks noChangeAspect="1"/>
            </p:cNvPicPr>
            <p:nvPr/>
          </p:nvPicPr>
          <p:blipFill>
            <a:blip r:embed="rId3"/>
            <a:stretch>
              <a:fillRect/>
            </a:stretch>
          </p:blipFill>
          <p:spPr>
            <a:xfrm>
              <a:off x="2710217" y="5461400"/>
              <a:ext cx="360692" cy="360692"/>
            </a:xfrm>
            <a:prstGeom prst="rect">
              <a:avLst/>
            </a:prstGeom>
            <a:ln w="3175">
              <a:miter lim="400000"/>
              <a:headEnd/>
              <a:tailEnd/>
            </a:ln>
          </p:spPr>
        </p:pic>
        <p:pic>
          <p:nvPicPr>
            <p:cNvPr id="79" name="图像" descr="图像">
              <a:extLst>
                <a:ext uri="{FF2B5EF4-FFF2-40B4-BE49-F238E27FC236}">
                  <a16:creationId xmlns:a16="http://schemas.microsoft.com/office/drawing/2014/main" id="{B6F626CE-15D2-BABD-CFFF-735BC392C1E6}"/>
                </a:ext>
              </a:extLst>
            </p:cNvPr>
            <p:cNvPicPr>
              <a:picLocks noChangeAspect="1"/>
            </p:cNvPicPr>
            <p:nvPr/>
          </p:nvPicPr>
          <p:blipFill>
            <a:blip r:embed="rId3"/>
            <a:stretch>
              <a:fillRect/>
            </a:stretch>
          </p:blipFill>
          <p:spPr>
            <a:xfrm>
              <a:off x="9378642" y="5461400"/>
              <a:ext cx="360692" cy="360692"/>
            </a:xfrm>
            <a:prstGeom prst="rect">
              <a:avLst/>
            </a:prstGeom>
            <a:ln w="3175">
              <a:miter lim="400000"/>
              <a:headEnd/>
              <a:tailEnd/>
            </a:ln>
          </p:spPr>
        </p:pic>
        <p:pic>
          <p:nvPicPr>
            <p:cNvPr id="80" name="图像" descr="图像">
              <a:extLst>
                <a:ext uri="{FF2B5EF4-FFF2-40B4-BE49-F238E27FC236}">
                  <a16:creationId xmlns:a16="http://schemas.microsoft.com/office/drawing/2014/main" id="{15CD3328-C2E5-E8F3-55F7-A355F6B6764C}"/>
                </a:ext>
              </a:extLst>
            </p:cNvPr>
            <p:cNvPicPr>
              <a:picLocks noChangeAspect="1"/>
            </p:cNvPicPr>
            <p:nvPr/>
          </p:nvPicPr>
          <p:blipFill>
            <a:blip r:embed="rId3"/>
            <a:stretch>
              <a:fillRect/>
            </a:stretch>
          </p:blipFill>
          <p:spPr>
            <a:xfrm>
              <a:off x="6758153" y="5461400"/>
              <a:ext cx="360692" cy="360692"/>
            </a:xfrm>
            <a:prstGeom prst="rect">
              <a:avLst/>
            </a:prstGeom>
            <a:ln w="3175">
              <a:miter lim="400000"/>
              <a:headEnd/>
              <a:tailEnd/>
            </a:ln>
          </p:spPr>
        </p:pic>
        <p:sp>
          <p:nvSpPr>
            <p:cNvPr id="84" name="Text Box 14">
              <a:extLst>
                <a:ext uri="{FF2B5EF4-FFF2-40B4-BE49-F238E27FC236}">
                  <a16:creationId xmlns:a16="http://schemas.microsoft.com/office/drawing/2014/main" id="{69C97164-A438-6ED7-FB5A-EA57DE74F5DF}"/>
                </a:ext>
              </a:extLst>
            </p:cNvPr>
            <p:cNvSpPr txBox="1">
              <a:spLocks noChangeArrowheads="1"/>
            </p:cNvSpPr>
            <p:nvPr/>
          </p:nvSpPr>
          <p:spPr bwMode="auto">
            <a:xfrm>
              <a:off x="6420611" y="5144367"/>
              <a:ext cx="1081492" cy="409343"/>
            </a:xfrm>
            <a:prstGeom prst="rect">
              <a:avLst/>
            </a:prstGeom>
            <a:noFill/>
            <a:ln w="9525">
              <a:noFill/>
              <a:miter lim="800000"/>
            </a:ln>
          </p:spPr>
          <p:txBody>
            <a:bodyPr wrap="square" anchor="ctr">
              <a:spAutoFit/>
            </a:bodyPr>
            <a:lstStyle/>
            <a:p>
              <a:pPr marL="507162" indent="-507162" algn="ctr" defTabSz="1217443" latinLnBrk="1">
                <a:lnSpc>
                  <a:spcPct val="170000"/>
                </a:lnSpc>
                <a:spcBef>
                  <a:spcPct val="50000"/>
                </a:spcBef>
                <a:defRPr/>
              </a:pPr>
              <a:r>
                <a:rPr lang="en-US" altLang="zh-CN" sz="1400" b="1" dirty="0">
                  <a:solidFill>
                    <a:srgbClr val="1D1D1A"/>
                  </a:solidFill>
                  <a:latin typeface="Arial" panose="020B0604020202020204" pitchFamily="34" charset="0"/>
                  <a:ea typeface="微软雅黑" panose="020B0503020204020204" pitchFamily="34" charset="-122"/>
                  <a:sym typeface="Arial" panose="020B0604020202020204" pitchFamily="34" charset="0"/>
                </a:rPr>
                <a:t>8</a:t>
              </a:r>
              <a:r>
                <a:rPr lang="zh-CN" altLang="en-US" sz="1400" b="1" dirty="0">
                  <a:solidFill>
                    <a:srgbClr val="1D1D1A"/>
                  </a:solidFill>
                  <a:latin typeface="Arial" panose="020B0604020202020204" pitchFamily="34" charset="0"/>
                  <a:ea typeface="微软雅黑" panose="020B0503020204020204" pitchFamily="34" charset="-122"/>
                  <a:sym typeface="Arial" panose="020B0604020202020204" pitchFamily="34" charset="0"/>
                </a:rPr>
                <a:t>月中下旬</a:t>
              </a:r>
              <a:endParaRPr lang="en-US" altLang="zh-CN" sz="1400" b="1"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85" name="TextBox 21">
              <a:extLst>
                <a:ext uri="{FF2B5EF4-FFF2-40B4-BE49-F238E27FC236}">
                  <a16:creationId xmlns:a16="http://schemas.microsoft.com/office/drawing/2014/main" id="{25476286-FDDB-5BF2-7594-8BAEC51609B7}"/>
                </a:ext>
              </a:extLst>
            </p:cNvPr>
            <p:cNvSpPr txBox="1"/>
            <p:nvPr/>
          </p:nvSpPr>
          <p:spPr>
            <a:xfrm>
              <a:off x="6030313" y="5822971"/>
              <a:ext cx="1816367" cy="307629"/>
            </a:xfrm>
            <a:prstGeom prst="rect">
              <a:avLst/>
            </a:prstGeom>
            <a:noFill/>
          </p:spPr>
          <p:txBody>
            <a:bodyPr wrap="square" lIns="91295" tIns="45647" rIns="91295" bIns="45647" rtlCol="0">
              <a:spAutoFit/>
            </a:bodyPr>
            <a:lstStyle/>
            <a:p>
              <a:pPr algn="ctr" defTabSz="1217443">
                <a:defRPr/>
              </a:pPr>
              <a:r>
                <a:rPr lang="zh-CN" altLang="en-US" sz="1400" b="1" dirty="0">
                  <a:solidFill>
                    <a:srgbClr val="1D1D1A"/>
                  </a:solidFill>
                  <a:latin typeface="Arial" panose="020B0604020202020204" pitchFamily="34" charset="0"/>
                  <a:ea typeface="微软雅黑" panose="020B0503020204020204" pitchFamily="34" charset="-122"/>
                  <a:sym typeface="Arial" panose="020B0604020202020204" pitchFamily="34" charset="0"/>
                </a:rPr>
                <a:t>截止报名</a:t>
              </a:r>
              <a:r>
                <a:rPr lang="en-US" altLang="zh-CN" sz="1400" b="1" dirty="0">
                  <a:solidFill>
                    <a:srgbClr val="1D1D1A"/>
                  </a:solidFill>
                  <a:latin typeface="Arial" panose="020B0604020202020204" pitchFamily="34" charset="0"/>
                  <a:ea typeface="微软雅黑" panose="020B0503020204020204" pitchFamily="34" charset="-122"/>
                  <a:sym typeface="Arial" panose="020B0604020202020204" pitchFamily="34" charset="0"/>
                </a:rPr>
                <a:t>&amp;</a:t>
              </a:r>
              <a:r>
                <a:rPr lang="zh-CN" altLang="en-US" sz="1400" b="1" dirty="0">
                  <a:solidFill>
                    <a:srgbClr val="1D1D1A"/>
                  </a:solidFill>
                  <a:latin typeface="Arial" panose="020B0604020202020204" pitchFamily="34" charset="0"/>
                  <a:ea typeface="微软雅黑" panose="020B0503020204020204" pitchFamily="34" charset="-122"/>
                  <a:sym typeface="Arial" panose="020B0604020202020204" pitchFamily="34" charset="0"/>
                </a:rPr>
                <a:t>提交作品</a:t>
              </a:r>
              <a:endParaRPr lang="en-US" altLang="zh-CN" sz="1400" b="1"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pic>
          <p:nvPicPr>
            <p:cNvPr id="86" name="图像" descr="图像">
              <a:extLst>
                <a:ext uri="{FF2B5EF4-FFF2-40B4-BE49-F238E27FC236}">
                  <a16:creationId xmlns:a16="http://schemas.microsoft.com/office/drawing/2014/main" id="{51DE2AE0-DB30-A67F-AF08-25E02200D4D9}"/>
                </a:ext>
              </a:extLst>
            </p:cNvPr>
            <p:cNvPicPr>
              <a:picLocks noChangeAspect="1"/>
            </p:cNvPicPr>
            <p:nvPr/>
          </p:nvPicPr>
          <p:blipFill>
            <a:blip r:embed="rId3"/>
            <a:stretch>
              <a:fillRect/>
            </a:stretch>
          </p:blipFill>
          <p:spPr>
            <a:xfrm>
              <a:off x="8068397" y="5457070"/>
              <a:ext cx="360692" cy="360692"/>
            </a:xfrm>
            <a:prstGeom prst="rect">
              <a:avLst/>
            </a:prstGeom>
            <a:ln w="3175">
              <a:miter lim="400000"/>
              <a:headEnd/>
              <a:tailEnd/>
            </a:ln>
          </p:spPr>
        </p:pic>
        <p:sp>
          <p:nvSpPr>
            <p:cNvPr id="87" name="Text Box 14">
              <a:extLst>
                <a:ext uri="{FF2B5EF4-FFF2-40B4-BE49-F238E27FC236}">
                  <a16:creationId xmlns:a16="http://schemas.microsoft.com/office/drawing/2014/main" id="{958A63A9-71F7-BE4E-A16A-8211E6BB57F3}"/>
                </a:ext>
              </a:extLst>
            </p:cNvPr>
            <p:cNvSpPr txBox="1">
              <a:spLocks noChangeArrowheads="1"/>
            </p:cNvSpPr>
            <p:nvPr/>
          </p:nvSpPr>
          <p:spPr bwMode="auto">
            <a:xfrm>
              <a:off x="7735814" y="5127514"/>
              <a:ext cx="1081492" cy="409343"/>
            </a:xfrm>
            <a:prstGeom prst="rect">
              <a:avLst/>
            </a:prstGeom>
            <a:noFill/>
            <a:ln w="9525">
              <a:noFill/>
              <a:miter lim="800000"/>
            </a:ln>
          </p:spPr>
          <p:txBody>
            <a:bodyPr wrap="square" anchor="ctr">
              <a:spAutoFit/>
            </a:bodyPr>
            <a:lstStyle/>
            <a:p>
              <a:pPr marL="507162" indent="-507162" algn="ctr" defTabSz="1217443" latinLnBrk="1">
                <a:lnSpc>
                  <a:spcPct val="170000"/>
                </a:lnSpc>
                <a:spcBef>
                  <a:spcPct val="50000"/>
                </a:spcBef>
                <a:defRPr/>
              </a:pPr>
              <a:r>
                <a:rPr lang="en-US" altLang="zh-CN" sz="1400" b="1" dirty="0">
                  <a:solidFill>
                    <a:srgbClr val="1D1D1A"/>
                  </a:solidFill>
                  <a:latin typeface="Arial" panose="020B0604020202020204" pitchFamily="34" charset="0"/>
                  <a:ea typeface="微软雅黑" panose="020B0503020204020204" pitchFamily="34" charset="-122"/>
                  <a:sym typeface="Arial" panose="020B0604020202020204" pitchFamily="34" charset="0"/>
                </a:rPr>
                <a:t>9</a:t>
              </a:r>
              <a:r>
                <a:rPr lang="zh-CN" altLang="en-US" sz="1400" b="1" dirty="0">
                  <a:solidFill>
                    <a:srgbClr val="1D1D1A"/>
                  </a:solidFill>
                  <a:latin typeface="Arial" panose="020B0604020202020204" pitchFamily="34" charset="0"/>
                  <a:ea typeface="微软雅黑" panose="020B0503020204020204" pitchFamily="34" charset="-122"/>
                  <a:sym typeface="Arial" panose="020B0604020202020204" pitchFamily="34" charset="0"/>
                </a:rPr>
                <a:t>月</a:t>
              </a:r>
              <a:endParaRPr lang="en-US" altLang="zh-CN" sz="1400" b="1"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88" name="TextBox 21">
              <a:extLst>
                <a:ext uri="{FF2B5EF4-FFF2-40B4-BE49-F238E27FC236}">
                  <a16:creationId xmlns:a16="http://schemas.microsoft.com/office/drawing/2014/main" id="{1A6FE881-93A3-D8DD-55E6-6783DB957CDE}"/>
                </a:ext>
              </a:extLst>
            </p:cNvPr>
            <p:cNvSpPr txBox="1"/>
            <p:nvPr/>
          </p:nvSpPr>
          <p:spPr>
            <a:xfrm>
              <a:off x="7902905" y="5817762"/>
              <a:ext cx="914401" cy="307629"/>
            </a:xfrm>
            <a:prstGeom prst="rect">
              <a:avLst/>
            </a:prstGeom>
            <a:noFill/>
          </p:spPr>
          <p:txBody>
            <a:bodyPr wrap="square" lIns="91295" tIns="45647" rIns="91295" bIns="45647" rtlCol="0">
              <a:spAutoFit/>
            </a:bodyPr>
            <a:lstStyle/>
            <a:p>
              <a:pPr algn="ctr" defTabSz="1217443">
                <a:defRPr/>
              </a:pPr>
              <a:r>
                <a:rPr lang="zh-CN" altLang="en-US" sz="1400" b="1" dirty="0">
                  <a:solidFill>
                    <a:srgbClr val="1D1D1A"/>
                  </a:solidFill>
                  <a:latin typeface="Arial" panose="020B0604020202020204" pitchFamily="34" charset="0"/>
                  <a:ea typeface="微软雅黑" panose="020B0503020204020204" pitchFamily="34" charset="-122"/>
                  <a:sym typeface="Arial" panose="020B0604020202020204" pitchFamily="34" charset="0"/>
                </a:rPr>
                <a:t>区域决赛</a:t>
              </a:r>
              <a:endParaRPr lang="en-US" altLang="zh-CN" sz="1400" b="1"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89" name="Text Box 14">
              <a:extLst>
                <a:ext uri="{FF2B5EF4-FFF2-40B4-BE49-F238E27FC236}">
                  <a16:creationId xmlns:a16="http://schemas.microsoft.com/office/drawing/2014/main" id="{FF71C8F0-A7B9-C46F-8E99-9B244B15248E}"/>
                </a:ext>
              </a:extLst>
            </p:cNvPr>
            <p:cNvSpPr txBox="1">
              <a:spLocks noChangeArrowheads="1"/>
            </p:cNvSpPr>
            <p:nvPr/>
          </p:nvSpPr>
          <p:spPr bwMode="auto">
            <a:xfrm>
              <a:off x="8997739" y="5116268"/>
              <a:ext cx="1081492" cy="409343"/>
            </a:xfrm>
            <a:prstGeom prst="rect">
              <a:avLst/>
            </a:prstGeom>
            <a:noFill/>
            <a:ln w="9525">
              <a:noFill/>
              <a:miter lim="800000"/>
            </a:ln>
          </p:spPr>
          <p:txBody>
            <a:bodyPr wrap="square" anchor="ctr">
              <a:spAutoFit/>
            </a:bodyPr>
            <a:lstStyle/>
            <a:p>
              <a:pPr marL="507162" indent="-507162" algn="ctr" defTabSz="1217443" latinLnBrk="1">
                <a:lnSpc>
                  <a:spcPct val="170000"/>
                </a:lnSpc>
                <a:spcBef>
                  <a:spcPct val="50000"/>
                </a:spcBef>
                <a:defRPr/>
              </a:pPr>
              <a:r>
                <a:rPr lang="en-US" altLang="zh-CN" sz="1400" b="1" dirty="0">
                  <a:solidFill>
                    <a:srgbClr val="1D1D1A"/>
                  </a:solidFill>
                  <a:latin typeface="Arial" panose="020B0604020202020204" pitchFamily="34" charset="0"/>
                  <a:ea typeface="微软雅黑" panose="020B0503020204020204" pitchFamily="34" charset="-122"/>
                  <a:sym typeface="Arial" panose="020B0604020202020204" pitchFamily="34" charset="0"/>
                </a:rPr>
                <a:t>10</a:t>
              </a:r>
              <a:r>
                <a:rPr lang="zh-CN" altLang="en-US" sz="1400" b="1" dirty="0">
                  <a:solidFill>
                    <a:srgbClr val="1D1D1A"/>
                  </a:solidFill>
                  <a:latin typeface="Arial" panose="020B0604020202020204" pitchFamily="34" charset="0"/>
                  <a:ea typeface="微软雅黑" panose="020B0503020204020204" pitchFamily="34" charset="-122"/>
                  <a:sym typeface="Arial" panose="020B0604020202020204" pitchFamily="34" charset="0"/>
                </a:rPr>
                <a:t>月</a:t>
              </a:r>
              <a:endParaRPr lang="en-US" altLang="zh-CN" sz="1400" b="1"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90" name="TextBox 21">
              <a:extLst>
                <a:ext uri="{FF2B5EF4-FFF2-40B4-BE49-F238E27FC236}">
                  <a16:creationId xmlns:a16="http://schemas.microsoft.com/office/drawing/2014/main" id="{BB96904D-EAF8-0D11-9FC9-12DD83C4B9D6}"/>
                </a:ext>
              </a:extLst>
            </p:cNvPr>
            <p:cNvSpPr txBox="1"/>
            <p:nvPr/>
          </p:nvSpPr>
          <p:spPr>
            <a:xfrm>
              <a:off x="9039023" y="5809598"/>
              <a:ext cx="1112602" cy="307629"/>
            </a:xfrm>
            <a:prstGeom prst="rect">
              <a:avLst/>
            </a:prstGeom>
            <a:noFill/>
          </p:spPr>
          <p:txBody>
            <a:bodyPr wrap="square" lIns="91295" tIns="45647" rIns="91295" bIns="45647" rtlCol="0">
              <a:spAutoFit/>
            </a:bodyPr>
            <a:lstStyle/>
            <a:p>
              <a:pPr algn="ctr" defTabSz="1217443">
                <a:defRPr/>
              </a:pPr>
              <a:r>
                <a:rPr lang="zh-CN" altLang="en-US" sz="1400" b="1" dirty="0">
                  <a:latin typeface="Arial" panose="020B0604020202020204" pitchFamily="34" charset="0"/>
                  <a:ea typeface="微软雅黑" panose="020B0503020204020204" pitchFamily="34" charset="-122"/>
                  <a:sym typeface="Arial" panose="020B0604020202020204" pitchFamily="34" charset="0"/>
                </a:rPr>
                <a:t>全国总决赛</a:t>
              </a:r>
              <a:endParaRPr lang="en-US" altLang="zh-CN" sz="1400" b="1" dirty="0">
                <a:latin typeface="Arial" panose="020B0604020202020204" pitchFamily="34" charset="0"/>
                <a:ea typeface="微软雅黑" panose="020B0503020204020204" pitchFamily="34" charset="-122"/>
                <a:sym typeface="Arial" panose="020B0604020202020204" pitchFamily="34" charset="0"/>
              </a:endParaRPr>
            </a:p>
          </p:txBody>
        </p:sp>
        <p:sp>
          <p:nvSpPr>
            <p:cNvPr id="91" name="Text Box 14">
              <a:extLst>
                <a:ext uri="{FF2B5EF4-FFF2-40B4-BE49-F238E27FC236}">
                  <a16:creationId xmlns:a16="http://schemas.microsoft.com/office/drawing/2014/main" id="{EA37B474-4B6C-D0D2-1FF6-563ADC8190A5}"/>
                </a:ext>
              </a:extLst>
            </p:cNvPr>
            <p:cNvSpPr txBox="1">
              <a:spLocks noChangeArrowheads="1"/>
            </p:cNvSpPr>
            <p:nvPr/>
          </p:nvSpPr>
          <p:spPr bwMode="auto">
            <a:xfrm>
              <a:off x="2336874" y="5164860"/>
              <a:ext cx="1081492" cy="409343"/>
            </a:xfrm>
            <a:prstGeom prst="rect">
              <a:avLst/>
            </a:prstGeom>
            <a:noFill/>
            <a:ln w="9525">
              <a:noFill/>
              <a:miter lim="800000"/>
            </a:ln>
          </p:spPr>
          <p:txBody>
            <a:bodyPr wrap="square" anchor="ctr">
              <a:spAutoFit/>
            </a:bodyPr>
            <a:lstStyle/>
            <a:p>
              <a:pPr marL="507162" indent="-507162" algn="ctr" defTabSz="1217443" latinLnBrk="1">
                <a:lnSpc>
                  <a:spcPct val="170000"/>
                </a:lnSpc>
                <a:spcBef>
                  <a:spcPct val="50000"/>
                </a:spcBef>
                <a:defRPr/>
              </a:pPr>
              <a:r>
                <a:rPr lang="en-US" altLang="zh-CN" sz="1400" b="1" dirty="0">
                  <a:solidFill>
                    <a:srgbClr val="1D1D1A"/>
                  </a:solidFill>
                  <a:latin typeface="Arial" panose="020B0604020202020204" pitchFamily="34" charset="0"/>
                  <a:ea typeface="微软雅黑" panose="020B0503020204020204" pitchFamily="34" charset="-122"/>
                  <a:sym typeface="Arial" panose="020B0604020202020204" pitchFamily="34" charset="0"/>
                </a:rPr>
                <a:t>5</a:t>
              </a:r>
              <a:r>
                <a:rPr lang="zh-CN" altLang="en-US" sz="1400" b="1" dirty="0">
                  <a:solidFill>
                    <a:srgbClr val="1D1D1A"/>
                  </a:solidFill>
                  <a:latin typeface="Arial" panose="020B0604020202020204" pitchFamily="34" charset="0"/>
                  <a:ea typeface="微软雅黑" panose="020B0503020204020204" pitchFamily="34" charset="-122"/>
                  <a:sym typeface="Arial" panose="020B0604020202020204" pitchFamily="34" charset="0"/>
                </a:rPr>
                <a:t>月</a:t>
              </a:r>
              <a:endParaRPr lang="en-US" altLang="zh-CN" sz="1400" b="1"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93" name="TextBox 21">
              <a:extLst>
                <a:ext uri="{FF2B5EF4-FFF2-40B4-BE49-F238E27FC236}">
                  <a16:creationId xmlns:a16="http://schemas.microsoft.com/office/drawing/2014/main" id="{1BF72F7A-0524-852B-CEBB-C89F30492B50}"/>
                </a:ext>
              </a:extLst>
            </p:cNvPr>
            <p:cNvSpPr txBox="1"/>
            <p:nvPr/>
          </p:nvSpPr>
          <p:spPr>
            <a:xfrm>
              <a:off x="2448603" y="5802349"/>
              <a:ext cx="914400" cy="307629"/>
            </a:xfrm>
            <a:prstGeom prst="rect">
              <a:avLst/>
            </a:prstGeom>
            <a:noFill/>
          </p:spPr>
          <p:txBody>
            <a:bodyPr wrap="square" lIns="91295" tIns="45647" rIns="91295" bIns="45647" rtlCol="0">
              <a:spAutoFit/>
            </a:bodyPr>
            <a:lstStyle/>
            <a:p>
              <a:pPr algn="ctr" defTabSz="1217443">
                <a:defRPr/>
              </a:pPr>
              <a:r>
                <a:rPr lang="zh-CN" altLang="en-US" sz="1400" b="1" dirty="0">
                  <a:solidFill>
                    <a:srgbClr val="1D1D1A"/>
                  </a:solidFill>
                  <a:latin typeface="Arial" panose="020B0604020202020204" pitchFamily="34" charset="0"/>
                  <a:ea typeface="微软雅黑" panose="020B0503020204020204" pitchFamily="34" charset="-122"/>
                  <a:sym typeface="Arial" panose="020B0604020202020204" pitchFamily="34" charset="0"/>
                </a:rPr>
                <a:t>正式启动</a:t>
              </a:r>
              <a:endParaRPr lang="en-US" altLang="zh-CN" sz="1400" b="1" dirty="0">
                <a:solidFill>
                  <a:srgbClr val="1D1D1A"/>
                </a:solidFill>
                <a:latin typeface="Arial" panose="020B0604020202020204" pitchFamily="34" charset="0"/>
                <a:ea typeface="微软雅黑" panose="020B0503020204020204" pitchFamily="34" charset="-122"/>
                <a:sym typeface="Arial" panose="020B0604020202020204" pitchFamily="34" charset="0"/>
              </a:endParaRPr>
            </a:p>
          </p:txBody>
        </p:sp>
        <p:sp>
          <p:nvSpPr>
            <p:cNvPr id="95" name="TextBox 21">
              <a:extLst>
                <a:ext uri="{FF2B5EF4-FFF2-40B4-BE49-F238E27FC236}">
                  <a16:creationId xmlns:a16="http://schemas.microsoft.com/office/drawing/2014/main" id="{61563F9D-F80D-A202-8298-107288C7D82D}"/>
                </a:ext>
              </a:extLst>
            </p:cNvPr>
            <p:cNvSpPr txBox="1"/>
            <p:nvPr/>
          </p:nvSpPr>
          <p:spPr>
            <a:xfrm>
              <a:off x="875412" y="5437920"/>
              <a:ext cx="1155274" cy="369077"/>
            </a:xfrm>
            <a:prstGeom prst="rect">
              <a:avLst/>
            </a:prstGeom>
            <a:noFill/>
          </p:spPr>
          <p:txBody>
            <a:bodyPr wrap="square" lIns="91295" tIns="45647" rIns="91295" bIns="45647" rtlCol="0">
              <a:spAutoFit/>
            </a:bodyPr>
            <a:lstStyle/>
            <a:p>
              <a:pPr algn="ctr" defTabSz="1217708">
                <a:defRPr/>
              </a:pPr>
              <a:r>
                <a:rPr lang="zh-CN" altLang="en-US" sz="1799" b="1" dirty="0">
                  <a:solidFill>
                    <a:srgbClr val="94070A"/>
                  </a:solidFill>
                  <a:latin typeface="Arial" panose="020B0604020202020204" pitchFamily="34" charset="0"/>
                  <a:ea typeface="微软雅黑" panose="020B0503020204020204" pitchFamily="34" charset="-122"/>
                  <a:sym typeface="Arial" panose="020B0604020202020204" pitchFamily="34" charset="0"/>
                </a:rPr>
                <a:t>赛程</a:t>
              </a:r>
              <a:endParaRPr lang="en-US" altLang="zh-CN" sz="1799" b="1" dirty="0">
                <a:solidFill>
                  <a:srgbClr val="94070A"/>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4287146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62078E68-9972-6352-AFCF-C698E96A2160}"/>
              </a:ext>
            </a:extLst>
          </p:cNvPr>
          <p:cNvPicPr>
            <a:picLocks noChangeAspect="1"/>
          </p:cNvPicPr>
          <p:nvPr/>
        </p:nvPicPr>
        <p:blipFill rotWithShape="1">
          <a:blip r:embed="rId2"/>
          <a:srcRect b="31519"/>
          <a:stretch/>
        </p:blipFill>
        <p:spPr>
          <a:xfrm>
            <a:off x="367004" y="2645608"/>
            <a:ext cx="9100457" cy="4129170"/>
          </a:xfrm>
          <a:prstGeom prst="rect">
            <a:avLst/>
          </a:prstGeom>
        </p:spPr>
      </p:pic>
      <p:grpSp>
        <p:nvGrpSpPr>
          <p:cNvPr id="32" name="组合 31">
            <a:extLst>
              <a:ext uri="{FF2B5EF4-FFF2-40B4-BE49-F238E27FC236}">
                <a16:creationId xmlns:a16="http://schemas.microsoft.com/office/drawing/2014/main" id="{F6243347-2D49-121A-E90B-F29A637A185F}"/>
              </a:ext>
            </a:extLst>
          </p:cNvPr>
          <p:cNvGrpSpPr/>
          <p:nvPr/>
        </p:nvGrpSpPr>
        <p:grpSpPr>
          <a:xfrm>
            <a:off x="485191" y="1522810"/>
            <a:ext cx="9262186" cy="1223308"/>
            <a:chOff x="429208" y="1654629"/>
            <a:chExt cx="9386594" cy="1239739"/>
          </a:xfrm>
        </p:grpSpPr>
        <p:pic>
          <p:nvPicPr>
            <p:cNvPr id="28" name="图片 27">
              <a:extLst>
                <a:ext uri="{FF2B5EF4-FFF2-40B4-BE49-F238E27FC236}">
                  <a16:creationId xmlns:a16="http://schemas.microsoft.com/office/drawing/2014/main" id="{3C95DC6E-4077-415F-8441-A303EC2B885C}"/>
                </a:ext>
              </a:extLst>
            </p:cNvPr>
            <p:cNvPicPr>
              <a:picLocks noChangeAspect="1"/>
            </p:cNvPicPr>
            <p:nvPr/>
          </p:nvPicPr>
          <p:blipFill>
            <a:blip r:embed="rId3"/>
            <a:stretch>
              <a:fillRect/>
            </a:stretch>
          </p:blipFill>
          <p:spPr>
            <a:xfrm>
              <a:off x="429208" y="1654629"/>
              <a:ext cx="9386594" cy="1239739"/>
            </a:xfrm>
            <a:prstGeom prst="rect">
              <a:avLst/>
            </a:prstGeom>
          </p:spPr>
        </p:pic>
        <p:sp>
          <p:nvSpPr>
            <p:cNvPr id="29" name="矩形 28">
              <a:extLst>
                <a:ext uri="{FF2B5EF4-FFF2-40B4-BE49-F238E27FC236}">
                  <a16:creationId xmlns:a16="http://schemas.microsoft.com/office/drawing/2014/main" id="{1DB7EDA8-87B3-52C9-9427-DF37044DC8A7}"/>
                </a:ext>
              </a:extLst>
            </p:cNvPr>
            <p:cNvSpPr/>
            <p:nvPr/>
          </p:nvSpPr>
          <p:spPr>
            <a:xfrm>
              <a:off x="572279" y="2589862"/>
              <a:ext cx="1598645" cy="22581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7" name="图片 26">
            <a:extLst>
              <a:ext uri="{FF2B5EF4-FFF2-40B4-BE49-F238E27FC236}">
                <a16:creationId xmlns:a16="http://schemas.microsoft.com/office/drawing/2014/main" id="{F2EAFC62-C0D5-A7CD-FD62-BF4E46BACED1}"/>
              </a:ext>
            </a:extLst>
          </p:cNvPr>
          <p:cNvPicPr>
            <a:picLocks noChangeAspect="1"/>
          </p:cNvPicPr>
          <p:nvPr/>
        </p:nvPicPr>
        <p:blipFill rotWithShape="1">
          <a:blip r:embed="rId4"/>
          <a:srcRect t="10355" b="6716"/>
          <a:stretch/>
        </p:blipFill>
        <p:spPr>
          <a:xfrm>
            <a:off x="367004" y="150806"/>
            <a:ext cx="10464622" cy="1474535"/>
          </a:xfrm>
          <a:prstGeom prst="rect">
            <a:avLst/>
          </a:prstGeom>
        </p:spPr>
      </p:pic>
    </p:spTree>
    <p:extLst>
      <p:ext uri="{BB962C8B-B14F-4D97-AF65-F5344CB8AC3E}">
        <p14:creationId xmlns:p14="http://schemas.microsoft.com/office/powerpoint/2010/main" val="4265561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B28C16B-E33B-D2F4-A1A0-5F98AF7FF40C}"/>
              </a:ext>
            </a:extLst>
          </p:cNvPr>
          <p:cNvPicPr>
            <a:picLocks noChangeAspect="1"/>
          </p:cNvPicPr>
          <p:nvPr/>
        </p:nvPicPr>
        <p:blipFill rotWithShape="1">
          <a:blip r:embed="rId2"/>
          <a:srcRect l="-1" r="600"/>
          <a:stretch/>
        </p:blipFill>
        <p:spPr>
          <a:xfrm>
            <a:off x="279918" y="41941"/>
            <a:ext cx="10715742" cy="1784062"/>
          </a:xfrm>
          <a:prstGeom prst="rect">
            <a:avLst/>
          </a:prstGeom>
        </p:spPr>
      </p:pic>
      <p:pic>
        <p:nvPicPr>
          <p:cNvPr id="6" name="图片 5">
            <a:extLst>
              <a:ext uri="{FF2B5EF4-FFF2-40B4-BE49-F238E27FC236}">
                <a16:creationId xmlns:a16="http://schemas.microsoft.com/office/drawing/2014/main" id="{04CE3380-17B1-43F9-5CE8-12F8D2C58900}"/>
              </a:ext>
            </a:extLst>
          </p:cNvPr>
          <p:cNvPicPr>
            <a:picLocks noChangeAspect="1"/>
          </p:cNvPicPr>
          <p:nvPr/>
        </p:nvPicPr>
        <p:blipFill>
          <a:blip r:embed="rId3"/>
          <a:stretch>
            <a:fillRect/>
          </a:stretch>
        </p:blipFill>
        <p:spPr>
          <a:xfrm>
            <a:off x="429208" y="1676713"/>
            <a:ext cx="9386594" cy="1239739"/>
          </a:xfrm>
          <a:prstGeom prst="rect">
            <a:avLst/>
          </a:prstGeom>
        </p:spPr>
      </p:pic>
      <p:pic>
        <p:nvPicPr>
          <p:cNvPr id="8" name="图片 7">
            <a:extLst>
              <a:ext uri="{FF2B5EF4-FFF2-40B4-BE49-F238E27FC236}">
                <a16:creationId xmlns:a16="http://schemas.microsoft.com/office/drawing/2014/main" id="{9F9E7DD9-4506-0D26-ADEB-05168AA022F4}"/>
              </a:ext>
            </a:extLst>
          </p:cNvPr>
          <p:cNvPicPr>
            <a:picLocks noChangeAspect="1"/>
          </p:cNvPicPr>
          <p:nvPr/>
        </p:nvPicPr>
        <p:blipFill>
          <a:blip r:embed="rId4"/>
          <a:stretch>
            <a:fillRect/>
          </a:stretch>
        </p:blipFill>
        <p:spPr>
          <a:xfrm>
            <a:off x="429208" y="2848028"/>
            <a:ext cx="8607056" cy="3543755"/>
          </a:xfrm>
          <a:prstGeom prst="rect">
            <a:avLst/>
          </a:prstGeom>
        </p:spPr>
      </p:pic>
      <p:sp>
        <p:nvSpPr>
          <p:cNvPr id="9" name="矩形 8">
            <a:extLst>
              <a:ext uri="{FF2B5EF4-FFF2-40B4-BE49-F238E27FC236}">
                <a16:creationId xmlns:a16="http://schemas.microsoft.com/office/drawing/2014/main" id="{635D11C0-9A6E-48B1-9A2F-0E2B1710D4A9}"/>
              </a:ext>
            </a:extLst>
          </p:cNvPr>
          <p:cNvSpPr/>
          <p:nvPr/>
        </p:nvSpPr>
        <p:spPr>
          <a:xfrm>
            <a:off x="584719" y="2643676"/>
            <a:ext cx="1598645" cy="22581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93546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902F0604-F47A-8EAB-229C-CD4A0812D148}"/>
              </a:ext>
            </a:extLst>
          </p:cNvPr>
          <p:cNvGraphicFramePr>
            <a:graphicFrameLocks noGrp="1"/>
          </p:cNvGraphicFramePr>
          <p:nvPr>
            <p:extLst>
              <p:ext uri="{D42A27DB-BD31-4B8C-83A1-F6EECF244321}">
                <p14:modId xmlns:p14="http://schemas.microsoft.com/office/powerpoint/2010/main" val="2729525225"/>
              </p:ext>
            </p:extLst>
          </p:nvPr>
        </p:nvGraphicFramePr>
        <p:xfrm>
          <a:off x="5697976" y="1183102"/>
          <a:ext cx="5646032" cy="3663845"/>
        </p:xfrm>
        <a:graphic>
          <a:graphicData uri="http://schemas.openxmlformats.org/drawingml/2006/table">
            <a:tbl>
              <a:tblPr/>
              <a:tblGrid>
                <a:gridCol w="1245691">
                  <a:extLst>
                    <a:ext uri="{9D8B030D-6E8A-4147-A177-3AD203B41FA5}">
                      <a16:colId xmlns:a16="http://schemas.microsoft.com/office/drawing/2014/main" val="20000"/>
                    </a:ext>
                  </a:extLst>
                </a:gridCol>
                <a:gridCol w="4400341">
                  <a:extLst>
                    <a:ext uri="{9D8B030D-6E8A-4147-A177-3AD203B41FA5}">
                      <a16:colId xmlns:a16="http://schemas.microsoft.com/office/drawing/2014/main" val="20001"/>
                    </a:ext>
                  </a:extLst>
                </a:gridCol>
              </a:tblGrid>
              <a:tr h="297905">
                <a:tc>
                  <a:txBody>
                    <a:bodyPr/>
                    <a:lstStyle/>
                    <a:p>
                      <a:pPr algn="r" latinLnBrk="0"/>
                      <a:r>
                        <a:rPr lang="zh-CN" altLang="en-US" sz="1200" b="1" i="0" dirty="0">
                          <a:solidFill>
                            <a:srgbClr val="C00000"/>
                          </a:solidFill>
                          <a:effectLst/>
                          <a:latin typeface="微软雅黑" panose="020B0503020204020204" pitchFamily="34" charset="-122"/>
                          <a:ea typeface="微软雅黑" panose="020B0503020204020204" pitchFamily="34" charset="-122"/>
                        </a:rPr>
                        <a:t>关键特性</a:t>
                      </a:r>
                    </a:p>
                  </a:txBody>
                  <a:tcPr marL="21457" marR="81449" marT="5364" marB="5364" anchor="ctr">
                    <a:lnL>
                      <a:noFill/>
                    </a:lnL>
                    <a:lnR w="12700" cap="flat" cmpd="sng" algn="ctr">
                      <a:solidFill>
                        <a:schemeClr val="tx2">
                          <a:lumMod val="85000"/>
                        </a:schemeClr>
                      </a:solidFill>
                      <a:prstDash val="solid"/>
                      <a:round/>
                      <a:headEnd type="none" w="med" len="med"/>
                      <a:tailEnd type="none" w="med" len="med"/>
                    </a:lnR>
                    <a:lnT>
                      <a:noFill/>
                    </a:lnT>
                    <a:lnB w="12700" cap="flat" cmpd="sng" algn="ctr">
                      <a:solidFill>
                        <a:schemeClr val="tx2">
                          <a:lumMod val="85000"/>
                        </a:schemeClr>
                      </a:solidFill>
                      <a:prstDash val="solid"/>
                      <a:round/>
                      <a:headEnd type="none" w="med" len="med"/>
                      <a:tailEnd type="none" w="med" len="med"/>
                    </a:lnB>
                    <a:noFill/>
                  </a:tcPr>
                </a:tc>
                <a:tc>
                  <a:txBody>
                    <a:bodyPr/>
                    <a:lstStyle/>
                    <a:p>
                      <a:pPr latinLnBrk="0"/>
                      <a:r>
                        <a:rPr lang="zh-CN" altLang="en-US" sz="1200" b="1" i="0" dirty="0">
                          <a:solidFill>
                            <a:srgbClr val="C00000"/>
                          </a:solidFill>
                          <a:effectLst/>
                          <a:latin typeface="微软雅黑" panose="020B0503020204020204" pitchFamily="34" charset="-122"/>
                          <a:ea typeface="微软雅黑" panose="020B0503020204020204" pitchFamily="34" charset="-122"/>
                        </a:rPr>
                        <a:t>规格描述</a:t>
                      </a:r>
                    </a:p>
                  </a:txBody>
                  <a:tcPr marL="61087" marR="21457" marT="5364" marB="5364" anchor="ctr">
                    <a:lnL w="12700" cap="flat" cmpd="sng" algn="ctr">
                      <a:solidFill>
                        <a:schemeClr val="tx2">
                          <a:lumMod val="85000"/>
                        </a:schemeClr>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2">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303404">
                <a:tc>
                  <a:txBody>
                    <a:bodyPr/>
                    <a:lstStyle/>
                    <a:p>
                      <a:pPr algn="r" latinLnBrk="0"/>
                      <a:r>
                        <a:rPr lang="zh-CN" altLang="en-US" sz="1100" dirty="0">
                          <a:effectLst/>
                          <a:latin typeface="微软雅黑" panose="020B0503020204020204" pitchFamily="34" charset="-122"/>
                          <a:ea typeface="微软雅黑" panose="020B0503020204020204" pitchFamily="34" charset="-122"/>
                        </a:rPr>
                        <a:t>形态</a:t>
                      </a:r>
                    </a:p>
                  </a:txBody>
                  <a:tcPr marL="21457" marR="81449" marT="10728" marB="10728" anchor="ctr">
                    <a:lnL>
                      <a:noFill/>
                    </a:lnL>
                    <a:lnR w="12700" cap="flat" cmpd="sng" algn="ctr">
                      <a:solidFill>
                        <a:schemeClr val="tx2">
                          <a:lumMod val="85000"/>
                        </a:schemeClr>
                      </a:solidFill>
                      <a:prstDash val="solid"/>
                      <a:round/>
                      <a:headEnd type="none" w="med" len="med"/>
                      <a:tailEnd type="none" w="med" len="med"/>
                    </a:ln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noFill/>
                  </a:tcPr>
                </a:tc>
                <a:tc>
                  <a:txBody>
                    <a:bodyPr/>
                    <a:lstStyle/>
                    <a:p>
                      <a:pPr marL="0" marR="0" lvl="0" indent="0" algn="l" defTabSz="118779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100" b="0" kern="1200" dirty="0">
                          <a:solidFill>
                            <a:schemeClr val="tx1"/>
                          </a:solidFill>
                          <a:effectLst/>
                          <a:latin typeface="微软雅黑" panose="020B0503020204020204" pitchFamily="34" charset="-122"/>
                          <a:ea typeface="微软雅黑" panose="020B0503020204020204" pitchFamily="34" charset="-122"/>
                          <a:cs typeface="+mn-cs"/>
                        </a:rPr>
                        <a:t>135mm x 120mm x 44mm</a:t>
                      </a:r>
                      <a:endParaRPr lang="en-US" sz="1100" kern="1200" dirty="0">
                        <a:solidFill>
                          <a:schemeClr val="tx1"/>
                        </a:solidFill>
                        <a:effectLst/>
                        <a:latin typeface="微软雅黑" panose="020B0503020204020204" pitchFamily="34" charset="-122"/>
                        <a:ea typeface="微软雅黑" panose="020B0503020204020204" pitchFamily="34" charset="-122"/>
                        <a:cs typeface="+mn-cs"/>
                      </a:endParaRPr>
                    </a:p>
                  </a:txBody>
                  <a:tcPr marL="61087" marR="21457" marT="10728" marB="10728" anchor="ctr">
                    <a:lnL w="12700" cap="flat" cmpd="sng" algn="ctr">
                      <a:solidFill>
                        <a:schemeClr val="tx2">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noFill/>
                  </a:tcPr>
                </a:tc>
                <a:extLst>
                  <a:ext uri="{0D108BD9-81ED-4DB2-BD59-A6C34878D82A}">
                    <a16:rowId xmlns:a16="http://schemas.microsoft.com/office/drawing/2014/main" val="10001"/>
                  </a:ext>
                </a:extLst>
              </a:tr>
              <a:tr h="578830">
                <a:tc>
                  <a:txBody>
                    <a:bodyPr/>
                    <a:lstStyle/>
                    <a:p>
                      <a:pPr algn="r" latinLnBrk="0"/>
                      <a:r>
                        <a:rPr lang="en-US" sz="1100" dirty="0">
                          <a:effectLst/>
                          <a:latin typeface="微软雅黑" panose="020B0503020204020204" pitchFamily="34" charset="-122"/>
                          <a:ea typeface="微软雅黑" panose="020B0503020204020204" pitchFamily="34" charset="-122"/>
                        </a:rPr>
                        <a:t>AI</a:t>
                      </a:r>
                      <a:r>
                        <a:rPr lang="zh-CN" altLang="en-US" sz="1100" dirty="0">
                          <a:effectLst/>
                          <a:latin typeface="微软雅黑" panose="020B0503020204020204" pitchFamily="34" charset="-122"/>
                          <a:ea typeface="微软雅黑" panose="020B0503020204020204" pitchFamily="34" charset="-122"/>
                        </a:rPr>
                        <a:t>算力</a:t>
                      </a:r>
                    </a:p>
                  </a:txBody>
                  <a:tcPr marL="21457" marR="81449" marT="10728" marB="10728" anchor="ctr">
                    <a:lnL>
                      <a:noFill/>
                    </a:lnL>
                    <a:lnR w="12700" cap="flat" cmpd="sng" algn="ctr">
                      <a:solidFill>
                        <a:schemeClr val="tx2">
                          <a:lumMod val="85000"/>
                        </a:schemeClr>
                      </a:solidFill>
                      <a:prstDash val="solid"/>
                      <a:round/>
                      <a:headEnd type="none" w="med" len="med"/>
                      <a:tailEnd type="none" w="med" len="med"/>
                    </a:ln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rgbClr val="F7F7F7"/>
                    </a:solidFill>
                  </a:tcPr>
                </a:tc>
                <a:tc>
                  <a:txBody>
                    <a:bodyPr/>
                    <a:lstStyle/>
                    <a:p>
                      <a:pPr marL="0" marR="0" lvl="0" indent="0" algn="l" defTabSz="1187798"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100" dirty="0">
                          <a:effectLst/>
                          <a:latin typeface="微软雅黑" panose="020B0503020204020204" pitchFamily="34" charset="-122"/>
                          <a:ea typeface="微软雅黑" panose="020B0503020204020204" pitchFamily="34" charset="-122"/>
                        </a:rPr>
                        <a:t>整数精度（</a:t>
                      </a:r>
                      <a:r>
                        <a:rPr lang="en-US" altLang="zh-CN" sz="1100" dirty="0">
                          <a:effectLst/>
                          <a:latin typeface="微软雅黑" panose="020B0503020204020204" pitchFamily="34" charset="-122"/>
                          <a:ea typeface="微软雅黑" panose="020B0503020204020204" pitchFamily="34" charset="-122"/>
                        </a:rPr>
                        <a:t>INT8）:</a:t>
                      </a:r>
                      <a:r>
                        <a:rPr lang="zh-CN" altLang="en-US" sz="1100" dirty="0">
                          <a:effectLst/>
                          <a:latin typeface="微软雅黑" panose="020B0503020204020204" pitchFamily="34" charset="-122"/>
                          <a:ea typeface="微软雅黑" panose="020B0503020204020204" pitchFamily="34" charset="-122"/>
                        </a:rPr>
                        <a:t> </a:t>
                      </a:r>
                      <a:r>
                        <a:rPr lang="en-US" altLang="zh-CN" sz="2000" b="1" kern="1200" dirty="0">
                          <a:solidFill>
                            <a:srgbClr val="C00000"/>
                          </a:solidFill>
                          <a:effectLst/>
                          <a:latin typeface="微软雅黑" panose="020B0503020204020204" pitchFamily="34" charset="-122"/>
                          <a:ea typeface="微软雅黑" panose="020B0503020204020204" pitchFamily="34" charset="-122"/>
                          <a:cs typeface="+mn-cs"/>
                        </a:rPr>
                        <a:t>8</a:t>
                      </a:r>
                      <a:r>
                        <a:rPr lang="en-US" altLang="zh-CN" sz="1200" dirty="0">
                          <a:effectLst/>
                          <a:latin typeface="微软雅黑" panose="020B0503020204020204" pitchFamily="34" charset="-122"/>
                          <a:ea typeface="微软雅黑" panose="020B0503020204020204" pitchFamily="34" charset="-122"/>
                        </a:rPr>
                        <a:t> </a:t>
                      </a:r>
                      <a:r>
                        <a:rPr lang="en-US" altLang="zh-CN" sz="1100" dirty="0">
                          <a:effectLst/>
                          <a:latin typeface="微软雅黑" panose="020B0503020204020204" pitchFamily="34" charset="-122"/>
                          <a:ea typeface="微软雅黑" panose="020B0503020204020204" pitchFamily="34" charset="-122"/>
                        </a:rPr>
                        <a:t>TOPS   </a:t>
                      </a:r>
                      <a:r>
                        <a:rPr lang="zh-CN" altLang="en-US" sz="1100" dirty="0">
                          <a:effectLst/>
                          <a:latin typeface="微软雅黑" panose="020B0503020204020204" pitchFamily="34" charset="-122"/>
                          <a:ea typeface="微软雅黑" panose="020B0503020204020204" pitchFamily="34" charset="-122"/>
                        </a:rPr>
                        <a:t>半精度（</a:t>
                      </a:r>
                      <a:r>
                        <a:rPr lang="en-US" sz="1100" dirty="0">
                          <a:effectLst/>
                          <a:latin typeface="微软雅黑" panose="020B0503020204020204" pitchFamily="34" charset="-122"/>
                          <a:ea typeface="微软雅黑" panose="020B0503020204020204" pitchFamily="34" charset="-122"/>
                        </a:rPr>
                        <a:t>FP16）: </a:t>
                      </a:r>
                      <a:r>
                        <a:rPr lang="en-US" sz="2000" b="1" kern="1200" dirty="0">
                          <a:solidFill>
                            <a:srgbClr val="C00000"/>
                          </a:solidFill>
                          <a:effectLst/>
                          <a:latin typeface="微软雅黑" panose="020B0503020204020204" pitchFamily="34" charset="-122"/>
                          <a:ea typeface="微软雅黑" panose="020B0503020204020204" pitchFamily="34" charset="-122"/>
                          <a:cs typeface="+mn-cs"/>
                        </a:rPr>
                        <a:t>4 </a:t>
                      </a:r>
                      <a:r>
                        <a:rPr lang="en-US" sz="1100" kern="1200" dirty="0">
                          <a:solidFill>
                            <a:schemeClr val="tx1"/>
                          </a:solidFill>
                          <a:effectLst/>
                          <a:latin typeface="微软雅黑" panose="020B0503020204020204" pitchFamily="34" charset="-122"/>
                          <a:ea typeface="微软雅黑" panose="020B0503020204020204" pitchFamily="34" charset="-122"/>
                          <a:cs typeface="+mn-cs"/>
                        </a:rPr>
                        <a:t>TFLOPS</a:t>
                      </a:r>
                    </a:p>
                  </a:txBody>
                  <a:tcPr marL="61087" marR="21457" marT="10728" marB="10728" anchor="ctr">
                    <a:lnL w="12700" cap="flat" cmpd="sng" algn="ctr">
                      <a:solidFill>
                        <a:schemeClr val="tx2">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r h="303404">
                <a:tc>
                  <a:txBody>
                    <a:bodyPr/>
                    <a:lstStyle/>
                    <a:p>
                      <a:pPr algn="r" latinLnBrk="0"/>
                      <a:r>
                        <a:rPr lang="zh-CN" altLang="en-US" sz="1100" dirty="0">
                          <a:effectLst/>
                          <a:latin typeface="微软雅黑" panose="020B0503020204020204" pitchFamily="34" charset="-122"/>
                          <a:ea typeface="微软雅黑" panose="020B0503020204020204" pitchFamily="34" charset="-122"/>
                        </a:rPr>
                        <a:t>摄像头接口</a:t>
                      </a:r>
                    </a:p>
                  </a:txBody>
                  <a:tcPr marL="21457" marR="81449" marT="10728" marB="10728" anchor="ctr">
                    <a:lnL>
                      <a:noFill/>
                    </a:lnL>
                    <a:lnR w="12700" cap="flat" cmpd="sng" algn="ctr">
                      <a:solidFill>
                        <a:schemeClr val="tx2">
                          <a:lumMod val="85000"/>
                        </a:schemeClr>
                      </a:solidFill>
                      <a:prstDash val="solid"/>
                      <a:round/>
                      <a:headEnd type="none" w="med" len="med"/>
                      <a:tailEnd type="none" w="med" len="med"/>
                    </a:ln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noFill/>
                  </a:tcPr>
                </a:tc>
                <a:tc>
                  <a:txBody>
                    <a:bodyPr/>
                    <a:lstStyle/>
                    <a:p>
                      <a:pPr marL="0" marR="0" lvl="0" indent="0" algn="l" defTabSz="118779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100" kern="1200" dirty="0">
                          <a:solidFill>
                            <a:schemeClr val="tx1"/>
                          </a:solidFill>
                          <a:effectLst/>
                          <a:latin typeface="微软雅黑" panose="020B0503020204020204" pitchFamily="34" charset="-122"/>
                          <a:ea typeface="微软雅黑" panose="020B0503020204020204" pitchFamily="34" charset="-122"/>
                          <a:cs typeface="+mn-cs"/>
                        </a:rPr>
                        <a:t>2*MIPI-CSI </a:t>
                      </a:r>
                      <a:r>
                        <a:rPr lang="zh-CN" altLang="en-US" sz="1100" kern="1200" dirty="0">
                          <a:solidFill>
                            <a:schemeClr val="tx1"/>
                          </a:solidFill>
                          <a:effectLst/>
                          <a:latin typeface="微软雅黑" panose="020B0503020204020204" pitchFamily="34" charset="-122"/>
                          <a:ea typeface="微软雅黑" panose="020B0503020204020204" pitchFamily="34" charset="-122"/>
                          <a:cs typeface="+mn-cs"/>
                        </a:rPr>
                        <a:t>支持两个树莓派摄像头</a:t>
                      </a:r>
                    </a:p>
                  </a:txBody>
                  <a:tcPr marL="61087" marR="21457" marT="10728" marB="10728" anchor="ctr">
                    <a:lnL w="12700" cap="flat" cmpd="sng" algn="ctr">
                      <a:solidFill>
                        <a:schemeClr val="tx2">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noFill/>
                  </a:tcPr>
                </a:tc>
                <a:extLst>
                  <a:ext uri="{0D108BD9-81ED-4DB2-BD59-A6C34878D82A}">
                    <a16:rowId xmlns:a16="http://schemas.microsoft.com/office/drawing/2014/main" val="3230877402"/>
                  </a:ext>
                </a:extLst>
              </a:tr>
              <a:tr h="303404">
                <a:tc>
                  <a:txBody>
                    <a:bodyPr/>
                    <a:lstStyle/>
                    <a:p>
                      <a:pPr algn="r" latinLnBrk="0"/>
                      <a:r>
                        <a:rPr lang="en-US" altLang="zh-CN" sz="1100" dirty="0">
                          <a:effectLst/>
                          <a:latin typeface="微软雅黑" panose="020B0503020204020204" pitchFamily="34" charset="-122"/>
                          <a:ea typeface="微软雅黑" panose="020B0503020204020204" pitchFamily="34" charset="-122"/>
                        </a:rPr>
                        <a:t>USB</a:t>
                      </a:r>
                      <a:r>
                        <a:rPr lang="zh-CN" altLang="en-US" sz="1100" dirty="0">
                          <a:effectLst/>
                          <a:latin typeface="微软雅黑" panose="020B0503020204020204" pitchFamily="34" charset="-122"/>
                          <a:ea typeface="微软雅黑" panose="020B0503020204020204" pitchFamily="34" charset="-122"/>
                        </a:rPr>
                        <a:t>接口</a:t>
                      </a:r>
                    </a:p>
                  </a:txBody>
                  <a:tcPr marL="21457" marR="81449" marT="10728" marB="10728" anchor="ctr">
                    <a:lnL>
                      <a:noFill/>
                    </a:lnL>
                    <a:lnR w="12700" cap="flat" cmpd="sng" algn="ctr">
                      <a:solidFill>
                        <a:schemeClr val="tx2">
                          <a:lumMod val="85000"/>
                        </a:schemeClr>
                      </a:solidFill>
                      <a:prstDash val="solid"/>
                      <a:round/>
                      <a:headEnd type="none" w="med" len="med"/>
                      <a:tailEnd type="none" w="med" len="med"/>
                    </a:ln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noFill/>
                  </a:tcPr>
                </a:tc>
                <a:tc>
                  <a:txBody>
                    <a:bodyPr/>
                    <a:lstStyle/>
                    <a:p>
                      <a:pPr marL="0" marR="0" lvl="0" indent="0" algn="l" defTabSz="118779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100" kern="1200" dirty="0">
                          <a:solidFill>
                            <a:schemeClr val="tx1"/>
                          </a:solidFill>
                          <a:effectLst/>
                          <a:latin typeface="微软雅黑" panose="020B0503020204020204" pitchFamily="34" charset="-122"/>
                          <a:ea typeface="微软雅黑" panose="020B0503020204020204" pitchFamily="34" charset="-122"/>
                          <a:cs typeface="+mn-cs"/>
                        </a:rPr>
                        <a:t>2*USB3.0 </a:t>
                      </a:r>
                      <a:r>
                        <a:rPr lang="en-US" altLang="zh-CN" sz="1100" kern="1200" dirty="0">
                          <a:solidFill>
                            <a:schemeClr val="tx1"/>
                          </a:solidFill>
                          <a:effectLst/>
                          <a:latin typeface="微软雅黑" panose="020B0503020204020204" pitchFamily="34" charset="-122"/>
                          <a:ea typeface="+mn-ea"/>
                          <a:cs typeface="+mn-cs"/>
                        </a:rPr>
                        <a:t>Type-A; 1*USB Type-C </a:t>
                      </a:r>
                      <a:r>
                        <a:rPr lang="zh-CN" altLang="en-US" sz="1100" kern="1200" dirty="0">
                          <a:solidFill>
                            <a:schemeClr val="tx1"/>
                          </a:solidFill>
                          <a:effectLst/>
                          <a:latin typeface="微软雅黑" panose="020B0503020204020204" pitchFamily="34" charset="-122"/>
                          <a:ea typeface="+mn-ea"/>
                          <a:cs typeface="+mn-cs"/>
                        </a:rPr>
                        <a:t>仅支持从模式</a:t>
                      </a:r>
                      <a:endParaRPr lang="en-US" altLang="zh-CN" sz="1100" kern="1200" dirty="0">
                        <a:solidFill>
                          <a:schemeClr val="tx1"/>
                        </a:solidFill>
                        <a:effectLst/>
                        <a:latin typeface="微软雅黑" panose="020B0503020204020204" pitchFamily="34" charset="-122"/>
                        <a:ea typeface="微软雅黑" panose="020B0503020204020204" pitchFamily="34" charset="-122"/>
                        <a:cs typeface="+mn-cs"/>
                      </a:endParaRPr>
                    </a:p>
                  </a:txBody>
                  <a:tcPr marL="61087" marR="21457" marT="10728" marB="10728" anchor="ctr">
                    <a:lnL w="12700" cap="flat" cmpd="sng" algn="ctr">
                      <a:solidFill>
                        <a:schemeClr val="tx2">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noFill/>
                  </a:tcPr>
                </a:tc>
                <a:extLst>
                  <a:ext uri="{0D108BD9-81ED-4DB2-BD59-A6C34878D82A}">
                    <a16:rowId xmlns:a16="http://schemas.microsoft.com/office/drawing/2014/main" val="2495811809"/>
                  </a:ext>
                </a:extLst>
              </a:tr>
              <a:tr h="303404">
                <a:tc>
                  <a:txBody>
                    <a:bodyPr/>
                    <a:lstStyle/>
                    <a:p>
                      <a:pPr algn="r" latinLnBrk="0"/>
                      <a:r>
                        <a:rPr lang="zh-CN" altLang="en-US" sz="1100" dirty="0">
                          <a:effectLst/>
                          <a:latin typeface="微软雅黑" panose="020B0503020204020204" pitchFamily="34" charset="-122"/>
                          <a:ea typeface="微软雅黑" panose="020B0503020204020204" pitchFamily="34" charset="-122"/>
                        </a:rPr>
                        <a:t>以太网接口</a:t>
                      </a:r>
                    </a:p>
                  </a:txBody>
                  <a:tcPr marL="21457" marR="81449" marT="10728" marB="10728" anchor="ctr">
                    <a:lnL>
                      <a:noFill/>
                    </a:lnL>
                    <a:lnR w="12700" cap="flat" cmpd="sng" algn="ctr">
                      <a:solidFill>
                        <a:schemeClr val="tx2">
                          <a:lumMod val="85000"/>
                        </a:schemeClr>
                      </a:solidFill>
                      <a:prstDash val="solid"/>
                      <a:round/>
                      <a:headEnd type="none" w="med" len="med"/>
                      <a:tailEnd type="none" w="med" len="med"/>
                    </a:ln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noFill/>
                  </a:tcPr>
                </a:tc>
                <a:tc>
                  <a:txBody>
                    <a:bodyPr/>
                    <a:lstStyle/>
                    <a:p>
                      <a:pPr marL="0" marR="0" lvl="0" indent="0" algn="l" defTabSz="118779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100" kern="1200" dirty="0">
                          <a:solidFill>
                            <a:schemeClr val="tx1"/>
                          </a:solidFill>
                          <a:effectLst/>
                          <a:latin typeface="微软雅黑" panose="020B0503020204020204" pitchFamily="34" charset="-122"/>
                          <a:ea typeface="微软雅黑" panose="020B0503020204020204" pitchFamily="34" charset="-122"/>
                          <a:cs typeface="+mn-cs"/>
                        </a:rPr>
                        <a:t>2*RJ45</a:t>
                      </a:r>
                      <a:r>
                        <a:rPr lang="zh-CN" altLang="en-US" sz="1100" kern="1200" dirty="0">
                          <a:solidFill>
                            <a:schemeClr val="tx1"/>
                          </a:solidFill>
                          <a:effectLst/>
                          <a:latin typeface="微软雅黑" panose="020B0503020204020204" pitchFamily="34" charset="-122"/>
                          <a:ea typeface="微软雅黑" panose="020B0503020204020204" pitchFamily="34" charset="-122"/>
                          <a:cs typeface="+mn-cs"/>
                        </a:rPr>
                        <a:t>千兆网口</a:t>
                      </a:r>
                      <a:endParaRPr lang="en-US" altLang="zh-CN" sz="1100" kern="1200" dirty="0">
                        <a:solidFill>
                          <a:schemeClr val="tx1"/>
                        </a:solidFill>
                        <a:effectLst/>
                        <a:latin typeface="微软雅黑" panose="020B0503020204020204" pitchFamily="34" charset="-122"/>
                        <a:ea typeface="微软雅黑" panose="020B0503020204020204" pitchFamily="34" charset="-122"/>
                        <a:cs typeface="+mn-cs"/>
                      </a:endParaRPr>
                    </a:p>
                  </a:txBody>
                  <a:tcPr marL="61087" marR="21457" marT="10728" marB="10728" anchor="ctr">
                    <a:lnL w="12700" cap="flat" cmpd="sng" algn="ctr">
                      <a:solidFill>
                        <a:schemeClr val="tx2">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noFill/>
                  </a:tcPr>
                </a:tc>
                <a:extLst>
                  <a:ext uri="{0D108BD9-81ED-4DB2-BD59-A6C34878D82A}">
                    <a16:rowId xmlns:a16="http://schemas.microsoft.com/office/drawing/2014/main" val="3806138984"/>
                  </a:ext>
                </a:extLst>
              </a:tr>
              <a:tr h="663282">
                <a:tc>
                  <a:txBody>
                    <a:bodyPr/>
                    <a:lstStyle/>
                    <a:p>
                      <a:pPr algn="r" latinLnBrk="0"/>
                      <a:r>
                        <a:rPr lang="zh-CN" altLang="en-US" sz="1100" dirty="0">
                          <a:effectLst/>
                          <a:latin typeface="微软雅黑" panose="020B0503020204020204" pitchFamily="34" charset="-122"/>
                          <a:ea typeface="微软雅黑" panose="020B0503020204020204" pitchFamily="34" charset="-122"/>
                        </a:rPr>
                        <a:t>编解码能力</a:t>
                      </a:r>
                    </a:p>
                  </a:txBody>
                  <a:tcPr marL="21457" marR="81449" marT="10728" marB="10728" anchor="ctr">
                    <a:lnL>
                      <a:noFill/>
                    </a:lnL>
                    <a:lnR w="12700" cap="flat" cmpd="sng" algn="ctr">
                      <a:solidFill>
                        <a:schemeClr val="tx2">
                          <a:lumMod val="85000"/>
                        </a:schemeClr>
                      </a:solidFill>
                      <a:prstDash val="solid"/>
                      <a:round/>
                      <a:headEnd type="none" w="med" len="med"/>
                      <a:tailEnd type="none" w="med" len="med"/>
                    </a:ln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rgbClr val="F7F7F7"/>
                    </a:solidFill>
                  </a:tcPr>
                </a:tc>
                <a:tc>
                  <a:txBody>
                    <a:bodyPr/>
                    <a:lstStyle/>
                    <a:p>
                      <a:pPr>
                        <a:buFont typeface="Arial" panose="020B0604020202020204" pitchFamily="34" charset="0"/>
                        <a:buNone/>
                      </a:pPr>
                      <a:r>
                        <a:rPr lang="zh-CN" altLang="en-US" sz="1100" dirty="0">
                          <a:effectLst/>
                          <a:latin typeface="微软雅黑" panose="020B0503020204020204" pitchFamily="34" charset="-122"/>
                          <a:ea typeface="微软雅黑" panose="020B0503020204020204" pitchFamily="34" charset="-122"/>
                        </a:rPr>
                        <a:t>内置</a:t>
                      </a:r>
                      <a:r>
                        <a:rPr lang="en-US" altLang="zh-CN" sz="1100" dirty="0">
                          <a:effectLst/>
                          <a:latin typeface="微软雅黑" panose="020B0503020204020204" pitchFamily="34" charset="-122"/>
                          <a:ea typeface="微软雅黑" panose="020B0503020204020204" pitchFamily="34" charset="-122"/>
                        </a:rPr>
                        <a:t>DVPP</a:t>
                      </a:r>
                      <a:r>
                        <a:rPr lang="zh-CN" altLang="en-US" sz="1100" dirty="0">
                          <a:effectLst/>
                          <a:latin typeface="微软雅黑" panose="020B0503020204020204" pitchFamily="34" charset="-122"/>
                          <a:ea typeface="微软雅黑" panose="020B0503020204020204" pitchFamily="34" charset="-122"/>
                        </a:rPr>
                        <a:t>预处理单元     图片</a:t>
                      </a:r>
                      <a:r>
                        <a:rPr lang="en-US" altLang="zh-CN" sz="1100" dirty="0">
                          <a:effectLst/>
                          <a:latin typeface="微软雅黑" panose="020B0503020204020204" pitchFamily="34" charset="-122"/>
                          <a:ea typeface="微软雅黑" panose="020B0503020204020204" pitchFamily="34" charset="-122"/>
                        </a:rPr>
                        <a:t>JPEG</a:t>
                      </a:r>
                      <a:r>
                        <a:rPr lang="zh-CN" altLang="en-US" sz="1100" dirty="0">
                          <a:effectLst/>
                          <a:latin typeface="微软雅黑" panose="020B0503020204020204" pitchFamily="34" charset="-122"/>
                          <a:ea typeface="微软雅黑" panose="020B0503020204020204" pitchFamily="34" charset="-122"/>
                        </a:rPr>
                        <a:t>编解码能力</a:t>
                      </a:r>
                      <a:endParaRPr lang="en-US" altLang="zh-CN" sz="1100" dirty="0">
                        <a:effectLst/>
                        <a:latin typeface="微软雅黑" panose="020B0503020204020204" pitchFamily="34" charset="-122"/>
                        <a:ea typeface="微软雅黑" panose="020B0503020204020204" pitchFamily="34" charset="-122"/>
                      </a:endParaRPr>
                    </a:p>
                    <a:p>
                      <a:pPr>
                        <a:buFont typeface="Arial" panose="020B0604020202020204" pitchFamily="34" charset="0"/>
                        <a:buNone/>
                      </a:pPr>
                      <a:r>
                        <a:rPr lang="zh-CN" altLang="en-US" sz="1100" dirty="0">
                          <a:effectLst/>
                          <a:latin typeface="微软雅黑" panose="020B0503020204020204" pitchFamily="34" charset="-122"/>
                          <a:ea typeface="微软雅黑" panose="020B0503020204020204" pitchFamily="34" charset="-122"/>
                        </a:rPr>
                        <a:t>视频</a:t>
                      </a:r>
                      <a:r>
                        <a:rPr lang="zh-CN" altLang="en-US" sz="1200" dirty="0">
                          <a:effectLst/>
                          <a:latin typeface="微软雅黑" panose="020B0503020204020204" pitchFamily="34" charset="-122"/>
                          <a:ea typeface="微软雅黑" panose="020B0503020204020204" pitchFamily="34" charset="-122"/>
                        </a:rPr>
                        <a:t> </a:t>
                      </a:r>
                      <a:r>
                        <a:rPr lang="en-US" altLang="zh-CN" sz="2000" b="1" kern="1200" dirty="0">
                          <a:solidFill>
                            <a:srgbClr val="C00000"/>
                          </a:solidFill>
                          <a:effectLst/>
                          <a:latin typeface="微软雅黑" panose="020B0503020204020204" pitchFamily="34" charset="-122"/>
                          <a:ea typeface="微软雅黑" panose="020B0503020204020204" pitchFamily="34" charset="-122"/>
                          <a:cs typeface="+mn-cs"/>
                        </a:rPr>
                        <a:t>20</a:t>
                      </a:r>
                      <a:r>
                        <a:rPr lang="zh-CN" altLang="en-US" sz="2000" b="1" kern="1200" dirty="0">
                          <a:solidFill>
                            <a:srgbClr val="C00000"/>
                          </a:solidFill>
                          <a:effectLst/>
                          <a:latin typeface="微软雅黑" panose="020B0503020204020204" pitchFamily="34" charset="-122"/>
                          <a:ea typeface="微软雅黑" panose="020B0503020204020204" pitchFamily="34" charset="-122"/>
                          <a:cs typeface="+mn-cs"/>
                        </a:rPr>
                        <a:t>路 </a:t>
                      </a:r>
                      <a:r>
                        <a:rPr lang="en-US" altLang="zh-CN" sz="1100" dirty="0">
                          <a:effectLst/>
                          <a:latin typeface="微软雅黑" panose="020B0503020204020204" pitchFamily="34" charset="-122"/>
                          <a:ea typeface="微软雅黑" panose="020B0503020204020204" pitchFamily="34" charset="-122"/>
                        </a:rPr>
                        <a:t>1080</a:t>
                      </a:r>
                      <a:r>
                        <a:rPr lang="en-US" sz="1100" dirty="0">
                          <a:effectLst/>
                          <a:latin typeface="微软雅黑" panose="020B0503020204020204" pitchFamily="34" charset="-122"/>
                          <a:ea typeface="微软雅黑" panose="020B0503020204020204" pitchFamily="34" charset="-122"/>
                        </a:rPr>
                        <a:t>P 30FPS</a:t>
                      </a:r>
                      <a:endParaRPr lang="en-US" sz="1200" dirty="0">
                        <a:effectLst/>
                        <a:latin typeface="微软雅黑" panose="020B0503020204020204" pitchFamily="34" charset="-122"/>
                        <a:ea typeface="微软雅黑" panose="020B0503020204020204" pitchFamily="34" charset="-122"/>
                      </a:endParaRPr>
                    </a:p>
                  </a:txBody>
                  <a:tcPr marL="61087" marR="21457" marT="10728" marB="10728" anchor="ctr">
                    <a:lnL w="12700" cap="flat" cmpd="sng" algn="ctr">
                      <a:solidFill>
                        <a:schemeClr val="tx2">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rgbClr val="F7F7F7"/>
                    </a:solidFill>
                  </a:tcPr>
                </a:tc>
                <a:extLst>
                  <a:ext uri="{0D108BD9-81ED-4DB2-BD59-A6C34878D82A}">
                    <a16:rowId xmlns:a16="http://schemas.microsoft.com/office/drawing/2014/main" val="10003"/>
                  </a:ext>
                </a:extLst>
              </a:tr>
              <a:tr h="303404">
                <a:tc>
                  <a:txBody>
                    <a:bodyPr/>
                    <a:lstStyle/>
                    <a:p>
                      <a:pPr algn="r" latinLnBrk="0"/>
                      <a:r>
                        <a:rPr lang="zh-CN" altLang="en-US" sz="1100" dirty="0">
                          <a:effectLst/>
                          <a:latin typeface="微软雅黑" panose="020B0503020204020204" pitchFamily="34" charset="-122"/>
                          <a:ea typeface="微软雅黑" panose="020B0503020204020204" pitchFamily="34" charset="-122"/>
                        </a:rPr>
                        <a:t>功耗</a:t>
                      </a:r>
                    </a:p>
                  </a:txBody>
                  <a:tcPr marL="21457" marR="81449" marT="10728" marB="10728" anchor="ctr">
                    <a:lnL>
                      <a:noFill/>
                    </a:lnL>
                    <a:lnR w="12700" cap="flat" cmpd="sng" algn="ctr">
                      <a:solidFill>
                        <a:schemeClr val="tx2">
                          <a:lumMod val="85000"/>
                        </a:schemeClr>
                      </a:solidFill>
                      <a:prstDash val="solid"/>
                      <a:round/>
                      <a:headEnd type="none" w="med" len="med"/>
                      <a:tailEnd type="none" w="med" len="med"/>
                    </a:ln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noFill/>
                  </a:tcPr>
                </a:tc>
                <a:tc>
                  <a:txBody>
                    <a:bodyPr/>
                    <a:lstStyle/>
                    <a:p>
                      <a:pPr latinLnBrk="0"/>
                      <a:r>
                        <a:rPr lang="en-US" sz="1100" dirty="0">
                          <a:effectLst/>
                          <a:latin typeface="微软雅黑" panose="020B0503020204020204" pitchFamily="34" charset="-122"/>
                          <a:ea typeface="微软雅黑" panose="020B0503020204020204" pitchFamily="34" charset="-122"/>
                        </a:rPr>
                        <a:t>24 W</a:t>
                      </a:r>
                    </a:p>
                  </a:txBody>
                  <a:tcPr marL="61087" marR="21457" marT="10728" marB="10728" anchor="ctr">
                    <a:lnL w="12700" cap="flat" cmpd="sng" algn="ctr">
                      <a:solidFill>
                        <a:schemeClr val="tx2">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noFill/>
                  </a:tcPr>
                </a:tc>
                <a:extLst>
                  <a:ext uri="{0D108BD9-81ED-4DB2-BD59-A6C34878D82A}">
                    <a16:rowId xmlns:a16="http://schemas.microsoft.com/office/drawing/2014/main" val="1159179393"/>
                  </a:ext>
                </a:extLst>
              </a:tr>
              <a:tr h="303404">
                <a:tc>
                  <a:txBody>
                    <a:bodyPr/>
                    <a:lstStyle/>
                    <a:p>
                      <a:pPr algn="r" latinLnBrk="0"/>
                      <a:r>
                        <a:rPr lang="zh-CN" altLang="en-US" sz="1100" dirty="0">
                          <a:effectLst/>
                          <a:latin typeface="微软雅黑" panose="020B0503020204020204" pitchFamily="34" charset="-122"/>
                          <a:ea typeface="微软雅黑" panose="020B0503020204020204" pitchFamily="34" charset="-122"/>
                        </a:rPr>
                        <a:t>存储设备</a:t>
                      </a:r>
                    </a:p>
                  </a:txBody>
                  <a:tcPr marL="21457" marR="81449" marT="10728" marB="10728" anchor="ctr">
                    <a:lnL>
                      <a:noFill/>
                    </a:lnL>
                    <a:lnR w="12700" cap="flat" cmpd="sng" algn="ctr">
                      <a:solidFill>
                        <a:schemeClr val="tx2">
                          <a:lumMod val="85000"/>
                        </a:schemeClr>
                      </a:solidFill>
                      <a:prstDash val="solid"/>
                      <a:round/>
                      <a:headEnd type="none" w="med" len="med"/>
                      <a:tailEnd type="none" w="med" len="med"/>
                    </a:ln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noFill/>
                  </a:tcPr>
                </a:tc>
                <a:tc>
                  <a:txBody>
                    <a:bodyPr/>
                    <a:lstStyle/>
                    <a:p>
                      <a:r>
                        <a:rPr lang="en-US" altLang="zh-CN" sz="1100" dirty="0">
                          <a:latin typeface="Microsoft YaHei" panose="020B0503020204020204" pitchFamily="34" charset="-122"/>
                          <a:ea typeface="Microsoft YaHei" panose="020B0503020204020204" pitchFamily="34" charset="-122"/>
                        </a:rPr>
                        <a:t>1*</a:t>
                      </a:r>
                      <a:r>
                        <a:rPr lang="en-US" altLang="zh-CN" sz="1100" dirty="0" err="1">
                          <a:latin typeface="Microsoft YaHei" panose="020B0503020204020204" pitchFamily="34" charset="-122"/>
                          <a:ea typeface="Microsoft YaHei" panose="020B0503020204020204" pitchFamily="34" charset="-122"/>
                        </a:rPr>
                        <a:t>NVMe</a:t>
                      </a:r>
                      <a:r>
                        <a:rPr lang="en-US" altLang="zh-CN" sz="1100" dirty="0">
                          <a:latin typeface="Microsoft YaHei" panose="020B0503020204020204" pitchFamily="34" charset="-122"/>
                          <a:ea typeface="Microsoft YaHei" panose="020B0503020204020204" pitchFamily="34" charset="-122"/>
                        </a:rPr>
                        <a:t> M.2</a:t>
                      </a:r>
                      <a:r>
                        <a:rPr lang="zh-CN" altLang="en-US" sz="1100" dirty="0">
                          <a:latin typeface="Microsoft YaHei" panose="020B0503020204020204" pitchFamily="34" charset="-122"/>
                          <a:ea typeface="Microsoft YaHei" panose="020B0503020204020204" pitchFamily="34" charset="-122"/>
                        </a:rPr>
                        <a:t> </a:t>
                      </a:r>
                      <a:r>
                        <a:rPr lang="en-US" altLang="zh-CN" sz="1100" dirty="0">
                          <a:latin typeface="Microsoft YaHei" panose="020B0503020204020204" pitchFamily="34" charset="-122"/>
                          <a:ea typeface="Microsoft YaHei" panose="020B0503020204020204" pitchFamily="34" charset="-122"/>
                        </a:rPr>
                        <a:t>SSD</a:t>
                      </a:r>
                      <a:r>
                        <a:rPr lang="zh-CN" altLang="en-US" sz="1100" dirty="0">
                          <a:latin typeface="Microsoft YaHei" panose="020B0503020204020204" pitchFamily="34" charset="-122"/>
                          <a:ea typeface="Microsoft YaHei" panose="020B0503020204020204" pitchFamily="34" charset="-122"/>
                        </a:rPr>
                        <a:t>； </a:t>
                      </a:r>
                      <a:r>
                        <a:rPr lang="en-US" altLang="zh-CN" sz="1100" dirty="0">
                          <a:latin typeface="Microsoft YaHei" panose="020B0503020204020204" pitchFamily="34" charset="-122"/>
                          <a:ea typeface="Microsoft YaHei" panose="020B0503020204020204" pitchFamily="34" charset="-122"/>
                        </a:rPr>
                        <a:t>1*Micro SD</a:t>
                      </a:r>
                      <a:r>
                        <a:rPr lang="zh-CN" altLang="en-US" sz="1100" dirty="0">
                          <a:latin typeface="Microsoft YaHei" panose="020B0503020204020204" pitchFamily="34" charset="-122"/>
                          <a:ea typeface="Microsoft YaHei" panose="020B0503020204020204" pitchFamily="34" charset="-122"/>
                        </a:rPr>
                        <a:t>卡</a:t>
                      </a:r>
                      <a:endParaRPr lang="en-US" altLang="zh-CN" sz="1100" dirty="0">
                        <a:latin typeface="Microsoft YaHei" panose="020B0503020204020204" pitchFamily="34" charset="-122"/>
                        <a:ea typeface="Microsoft YaHei" panose="020B0503020204020204" pitchFamily="34" charset="-122"/>
                      </a:endParaRPr>
                    </a:p>
                  </a:txBody>
                  <a:tcPr marL="61087" marR="21457" marT="10728" marB="10728" anchor="ctr">
                    <a:lnL w="12700" cap="flat" cmpd="sng" algn="ctr">
                      <a:solidFill>
                        <a:schemeClr val="tx2">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noFill/>
                  </a:tcPr>
                </a:tc>
                <a:extLst>
                  <a:ext uri="{0D108BD9-81ED-4DB2-BD59-A6C34878D82A}">
                    <a16:rowId xmlns:a16="http://schemas.microsoft.com/office/drawing/2014/main" val="2051849301"/>
                  </a:ext>
                </a:extLst>
              </a:tr>
              <a:tr h="303404">
                <a:tc>
                  <a:txBody>
                    <a:bodyPr/>
                    <a:lstStyle/>
                    <a:p>
                      <a:pPr algn="r" latinLnBrk="0"/>
                      <a:r>
                        <a:rPr lang="zh-CN" altLang="en-US" sz="1100" dirty="0">
                          <a:effectLst/>
                          <a:latin typeface="微软雅黑" panose="020B0503020204020204" pitchFamily="34" charset="-122"/>
                          <a:ea typeface="微软雅黑" panose="020B0503020204020204" pitchFamily="34" charset="-122"/>
                        </a:rPr>
                        <a:t>图形显示</a:t>
                      </a:r>
                    </a:p>
                  </a:txBody>
                  <a:tcPr marL="21457" marR="81449" marT="10728" marB="10728" anchor="ctr">
                    <a:lnL>
                      <a:noFill/>
                    </a:lnL>
                    <a:lnR w="12700" cap="flat" cmpd="sng" algn="ctr">
                      <a:solidFill>
                        <a:schemeClr val="tx2">
                          <a:lumMod val="85000"/>
                        </a:schemeClr>
                      </a:solidFill>
                      <a:prstDash val="solid"/>
                      <a:round/>
                      <a:headEnd type="none" w="med" len="med"/>
                      <a:tailEnd type="none" w="med" len="med"/>
                    </a:ln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rgbClr val="F7F7F7"/>
                    </a:solidFill>
                  </a:tcPr>
                </a:tc>
                <a:tc>
                  <a:txBody>
                    <a:bodyPr/>
                    <a:lstStyle/>
                    <a:p>
                      <a:pPr latinLnBrk="0"/>
                      <a:r>
                        <a:rPr lang="en-US" altLang="zh-CN" sz="1100" dirty="0">
                          <a:effectLst/>
                          <a:latin typeface="微软雅黑" panose="020B0503020204020204" pitchFamily="34" charset="-122"/>
                          <a:ea typeface="微软雅黑" panose="020B0503020204020204" pitchFamily="34" charset="-122"/>
                        </a:rPr>
                        <a:t>2</a:t>
                      </a:r>
                      <a:r>
                        <a:rPr lang="zh-CN" altLang="en-US" sz="1100" dirty="0">
                          <a:effectLst/>
                          <a:latin typeface="微软雅黑" panose="020B0503020204020204" pitchFamily="34" charset="-122"/>
                          <a:ea typeface="微软雅黑" panose="020B0503020204020204" pitchFamily="34" charset="-122"/>
                        </a:rPr>
                        <a:t>* </a:t>
                      </a:r>
                      <a:r>
                        <a:rPr lang="en-US" altLang="zh-CN" sz="1100" dirty="0">
                          <a:effectLst/>
                          <a:latin typeface="微软雅黑" panose="020B0503020204020204" pitchFamily="34" charset="-122"/>
                          <a:ea typeface="微软雅黑" panose="020B0503020204020204" pitchFamily="34" charset="-122"/>
                        </a:rPr>
                        <a:t>HDMI</a:t>
                      </a:r>
                      <a:endParaRPr lang="en-US" sz="1100" dirty="0">
                        <a:effectLst/>
                        <a:latin typeface="微软雅黑" panose="020B0503020204020204" pitchFamily="34" charset="-122"/>
                        <a:ea typeface="微软雅黑" panose="020B0503020204020204" pitchFamily="34" charset="-122"/>
                      </a:endParaRPr>
                    </a:p>
                  </a:txBody>
                  <a:tcPr marL="61087" marR="21457" marT="10728" marB="10728" anchor="ctr">
                    <a:lnL w="12700" cap="flat" cmpd="sng" algn="ctr">
                      <a:solidFill>
                        <a:schemeClr val="tx2">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rgbClr val="F7F7F7"/>
                    </a:solidFill>
                  </a:tcPr>
                </a:tc>
                <a:extLst>
                  <a:ext uri="{0D108BD9-81ED-4DB2-BD59-A6C34878D82A}">
                    <a16:rowId xmlns:a16="http://schemas.microsoft.com/office/drawing/2014/main" val="2190224678"/>
                  </a:ext>
                </a:extLst>
              </a:tr>
            </a:tbl>
          </a:graphicData>
        </a:graphic>
      </p:graphicFrame>
      <p:grpSp>
        <p:nvGrpSpPr>
          <p:cNvPr id="3" name="组合 2">
            <a:extLst>
              <a:ext uri="{FF2B5EF4-FFF2-40B4-BE49-F238E27FC236}">
                <a16:creationId xmlns:a16="http://schemas.microsoft.com/office/drawing/2014/main" id="{91F159F3-F457-53C7-C553-90AC81DD1E0F}"/>
              </a:ext>
            </a:extLst>
          </p:cNvPr>
          <p:cNvGrpSpPr/>
          <p:nvPr/>
        </p:nvGrpSpPr>
        <p:grpSpPr>
          <a:xfrm>
            <a:off x="554997" y="1183101"/>
            <a:ext cx="10823028" cy="4950373"/>
            <a:chOff x="3041614" y="2260694"/>
            <a:chExt cx="6071242" cy="2781544"/>
          </a:xfrm>
        </p:grpSpPr>
        <p:grpSp>
          <p:nvGrpSpPr>
            <p:cNvPr id="4" name="组合 3">
              <a:extLst>
                <a:ext uri="{FF2B5EF4-FFF2-40B4-BE49-F238E27FC236}">
                  <a16:creationId xmlns:a16="http://schemas.microsoft.com/office/drawing/2014/main" id="{38EC97D6-DDD7-6B34-8D74-63E7B5757113}"/>
                </a:ext>
              </a:extLst>
            </p:cNvPr>
            <p:cNvGrpSpPr/>
            <p:nvPr/>
          </p:nvGrpSpPr>
          <p:grpSpPr>
            <a:xfrm>
              <a:off x="3068066" y="4400679"/>
              <a:ext cx="6044790" cy="641559"/>
              <a:chOff x="9566532" y="9172775"/>
              <a:chExt cx="20683814" cy="1737404"/>
            </a:xfrm>
          </p:grpSpPr>
          <p:sp>
            <p:nvSpPr>
              <p:cNvPr id="29" name="圆角矩形 244">
                <a:extLst>
                  <a:ext uri="{FF2B5EF4-FFF2-40B4-BE49-F238E27FC236}">
                    <a16:creationId xmlns:a16="http://schemas.microsoft.com/office/drawing/2014/main" id="{162DD11E-7443-C4B3-5E6E-8D344B98D859}"/>
                  </a:ext>
                </a:extLst>
              </p:cNvPr>
              <p:cNvSpPr/>
              <p:nvPr/>
            </p:nvSpPr>
            <p:spPr>
              <a:xfrm>
                <a:off x="14766276" y="9175200"/>
                <a:ext cx="5044080" cy="1734979"/>
              </a:xfrm>
              <a:prstGeom prst="roundRect">
                <a:avLst>
                  <a:gd name="adj" fmla="val 0"/>
                </a:avLst>
              </a:prstGeom>
              <a:gradFill flip="none" rotWithShape="1">
                <a:gsLst>
                  <a:gs pos="0">
                    <a:schemeClr val="bg1">
                      <a:lumMod val="95000"/>
                    </a:schemeClr>
                  </a:gs>
                  <a:gs pos="50000">
                    <a:schemeClr val="bg1"/>
                  </a:gs>
                  <a:gs pos="100000">
                    <a:schemeClr val="bg1">
                      <a:lumMod val="95000"/>
                    </a:schemeClr>
                  </a:gs>
                </a:gsLst>
                <a:lin ang="0" scaled="1"/>
                <a:tileRect/>
              </a:gradFill>
              <a:ln w="19050">
                <a:noFill/>
                <a:miter lim="400000"/>
              </a:ln>
              <a:effectLst/>
            </p:spPr>
            <p:txBody>
              <a:bodyPr lIns="0" tIns="0" rIns="0" bIns="0" anchor="t"/>
              <a:lstStyle/>
              <a:p>
                <a:pPr algn="ctr" defTabSz="144023">
                  <a:lnSpc>
                    <a:spcPct val="150000"/>
                  </a:lnSpc>
                  <a:defRPr/>
                </a:pPr>
                <a:endParaRPr lang="zh-CN" altLang="en-US" sz="1100" b="1" dirty="0">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圆角矩形 244">
                <a:extLst>
                  <a:ext uri="{FF2B5EF4-FFF2-40B4-BE49-F238E27FC236}">
                    <a16:creationId xmlns:a16="http://schemas.microsoft.com/office/drawing/2014/main" id="{0027B1A9-2EC1-D43A-A52E-1263217E82FB}"/>
                  </a:ext>
                </a:extLst>
              </p:cNvPr>
              <p:cNvSpPr/>
              <p:nvPr/>
            </p:nvSpPr>
            <p:spPr>
              <a:xfrm>
                <a:off x="20006522" y="9172775"/>
                <a:ext cx="4979076" cy="1734979"/>
              </a:xfrm>
              <a:prstGeom prst="roundRect">
                <a:avLst>
                  <a:gd name="adj" fmla="val 0"/>
                </a:avLst>
              </a:prstGeom>
              <a:gradFill flip="none" rotWithShape="1">
                <a:gsLst>
                  <a:gs pos="0">
                    <a:schemeClr val="bg1">
                      <a:lumMod val="95000"/>
                    </a:schemeClr>
                  </a:gs>
                  <a:gs pos="50000">
                    <a:schemeClr val="bg1"/>
                  </a:gs>
                  <a:gs pos="100000">
                    <a:schemeClr val="bg1">
                      <a:lumMod val="95000"/>
                    </a:schemeClr>
                  </a:gs>
                </a:gsLst>
                <a:lin ang="0" scaled="1"/>
                <a:tileRect/>
              </a:gradFill>
              <a:ln w="19050">
                <a:noFill/>
                <a:miter lim="400000"/>
              </a:ln>
              <a:effectLst/>
            </p:spPr>
            <p:txBody>
              <a:bodyPr lIns="0" tIns="0" rIns="0" bIns="0" anchor="t"/>
              <a:lstStyle/>
              <a:p>
                <a:pPr algn="ctr" defTabSz="144023">
                  <a:lnSpc>
                    <a:spcPct val="150000"/>
                  </a:lnSpc>
                  <a:defRPr/>
                </a:pPr>
                <a:endParaRPr lang="zh-CN" altLang="en-US" sz="1100" b="1" dirty="0">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圆角矩形 244">
                <a:extLst>
                  <a:ext uri="{FF2B5EF4-FFF2-40B4-BE49-F238E27FC236}">
                    <a16:creationId xmlns:a16="http://schemas.microsoft.com/office/drawing/2014/main" id="{664EB1B3-6B35-E4CB-7E56-C4EDCB70C01C}"/>
                  </a:ext>
                </a:extLst>
              </p:cNvPr>
              <p:cNvSpPr/>
              <p:nvPr/>
            </p:nvSpPr>
            <p:spPr>
              <a:xfrm>
                <a:off x="25206266" y="9172775"/>
                <a:ext cx="5044080" cy="1734979"/>
              </a:xfrm>
              <a:prstGeom prst="roundRect">
                <a:avLst>
                  <a:gd name="adj" fmla="val 0"/>
                </a:avLst>
              </a:prstGeom>
              <a:gradFill flip="none" rotWithShape="1">
                <a:gsLst>
                  <a:gs pos="0">
                    <a:schemeClr val="bg1">
                      <a:lumMod val="95000"/>
                    </a:schemeClr>
                  </a:gs>
                  <a:gs pos="50000">
                    <a:schemeClr val="bg1"/>
                  </a:gs>
                  <a:gs pos="100000">
                    <a:schemeClr val="bg1">
                      <a:lumMod val="95000"/>
                    </a:schemeClr>
                  </a:gs>
                </a:gsLst>
                <a:lin ang="0" scaled="1"/>
                <a:tileRect/>
              </a:gradFill>
              <a:ln w="19050">
                <a:noFill/>
                <a:miter lim="400000"/>
              </a:ln>
              <a:effectLst/>
            </p:spPr>
            <p:txBody>
              <a:bodyPr lIns="0" tIns="0" rIns="0" bIns="0" anchor="t"/>
              <a:lstStyle/>
              <a:p>
                <a:pPr algn="ctr" defTabSz="144023">
                  <a:lnSpc>
                    <a:spcPct val="150000"/>
                  </a:lnSpc>
                  <a:defRPr/>
                </a:pPr>
                <a:endParaRPr lang="zh-CN" altLang="en-US" sz="1100" b="1" dirty="0">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圆角矩形 244">
                <a:extLst>
                  <a:ext uri="{FF2B5EF4-FFF2-40B4-BE49-F238E27FC236}">
                    <a16:creationId xmlns:a16="http://schemas.microsoft.com/office/drawing/2014/main" id="{01E55A7E-8B4C-B9BD-0427-B784619626B6}"/>
                  </a:ext>
                </a:extLst>
              </p:cNvPr>
              <p:cNvSpPr/>
              <p:nvPr/>
            </p:nvSpPr>
            <p:spPr>
              <a:xfrm>
                <a:off x="9566532" y="9175200"/>
                <a:ext cx="4979076" cy="1734979"/>
              </a:xfrm>
              <a:prstGeom prst="roundRect">
                <a:avLst>
                  <a:gd name="adj" fmla="val 0"/>
                </a:avLst>
              </a:prstGeom>
              <a:gradFill flip="none" rotWithShape="1">
                <a:gsLst>
                  <a:gs pos="0">
                    <a:schemeClr val="bg1">
                      <a:lumMod val="95000"/>
                    </a:schemeClr>
                  </a:gs>
                  <a:gs pos="50000">
                    <a:schemeClr val="bg1"/>
                  </a:gs>
                  <a:gs pos="100000">
                    <a:schemeClr val="bg1">
                      <a:lumMod val="95000"/>
                    </a:schemeClr>
                  </a:gs>
                </a:gsLst>
                <a:lin ang="0" scaled="1"/>
                <a:tileRect/>
              </a:gradFill>
              <a:ln w="19050">
                <a:noFill/>
                <a:miter lim="400000"/>
              </a:ln>
              <a:effectLst/>
            </p:spPr>
            <p:txBody>
              <a:bodyPr lIns="0" tIns="0" rIns="0" bIns="0" anchor="t"/>
              <a:lstStyle/>
              <a:p>
                <a:pPr algn="ctr" defTabSz="144023">
                  <a:lnSpc>
                    <a:spcPct val="150000"/>
                  </a:lnSpc>
                  <a:defRPr/>
                </a:pPr>
                <a:endParaRPr lang="zh-CN" altLang="en-US" sz="1100" b="1" dirty="0">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矩形 32">
                <a:extLst>
                  <a:ext uri="{FF2B5EF4-FFF2-40B4-BE49-F238E27FC236}">
                    <a16:creationId xmlns:a16="http://schemas.microsoft.com/office/drawing/2014/main" id="{CF96D473-BFF2-3842-CE78-E90650009914}"/>
                  </a:ext>
                </a:extLst>
              </p:cNvPr>
              <p:cNvSpPr/>
              <p:nvPr/>
            </p:nvSpPr>
            <p:spPr>
              <a:xfrm>
                <a:off x="9835373" y="9771043"/>
                <a:ext cx="4490057" cy="579163"/>
              </a:xfrm>
              <a:prstGeom prst="rect">
                <a:avLst/>
              </a:prstGeom>
              <a:noFill/>
              <a:ln w="3175">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951" rtlCol="0" anchor="ctr" anchorCtr="0">
                <a:spAutoFit/>
              </a:bodyPr>
              <a:lstStyle/>
              <a:p>
                <a:pPr marL="96878" indent="-96878" defTabSz="517039">
                  <a:lnSpc>
                    <a:spcPct val="130000"/>
                  </a:lnSpc>
                  <a:buFont typeface="Arial" panose="020B0604020202020204" pitchFamily="34" charset="0"/>
                  <a:buChar char="•"/>
                </a:pPr>
                <a:r>
                  <a:rPr lang="en-US" altLang="zh-CN" sz="1000" dirty="0">
                    <a:solidFill>
                      <a:prstClr val="white">
                        <a:lumMod val="50000"/>
                      </a:prstClr>
                    </a:solidFill>
                    <a:latin typeface="微软雅黑" panose="020B0503020204020204" pitchFamily="34" charset="-122"/>
                    <a:ea typeface="微软雅黑" panose="020B0503020204020204" pitchFamily="34" charset="-122"/>
                  </a:rPr>
                  <a:t>3</a:t>
                </a:r>
                <a:r>
                  <a:rPr lang="zh-CN" altLang="en-US" sz="1000" dirty="0">
                    <a:solidFill>
                      <a:prstClr val="white">
                        <a:lumMod val="50000"/>
                      </a:prstClr>
                    </a:solidFill>
                    <a:latin typeface="微软雅黑" panose="020B0503020204020204" pitchFamily="34" charset="-122"/>
                    <a:ea typeface="微软雅黑" panose="020B0503020204020204" pitchFamily="34" charset="-122"/>
                  </a:rPr>
                  <a:t>大端到端场景化</a:t>
                </a:r>
                <a:r>
                  <a:rPr lang="en-US" altLang="zh-CN" sz="1000" dirty="0">
                    <a:solidFill>
                      <a:prstClr val="white">
                        <a:lumMod val="50000"/>
                      </a:prstClr>
                    </a:solidFill>
                    <a:latin typeface="微软雅黑" panose="020B0503020204020204" pitchFamily="34" charset="-122"/>
                    <a:ea typeface="微软雅黑" panose="020B0503020204020204" pitchFamily="34" charset="-122"/>
                  </a:rPr>
                  <a:t>Demo</a:t>
                </a:r>
                <a:r>
                  <a:rPr lang="zh-CN" altLang="en-US" sz="1000" dirty="0">
                    <a:solidFill>
                      <a:prstClr val="white">
                        <a:lumMod val="50000"/>
                      </a:prstClr>
                    </a:solidFill>
                    <a:latin typeface="微软雅黑" panose="020B0503020204020204" pitchFamily="34" charset="-122"/>
                    <a:ea typeface="微软雅黑" panose="020B0503020204020204" pitchFamily="34" charset="-122"/>
                  </a:rPr>
                  <a:t>，</a:t>
                </a:r>
                <a:r>
                  <a:rPr lang="en-US" altLang="zh-CN" sz="1000" dirty="0">
                    <a:solidFill>
                      <a:prstClr val="white">
                        <a:lumMod val="50000"/>
                      </a:prstClr>
                    </a:solidFill>
                    <a:latin typeface="微软雅黑" panose="020B0503020204020204" pitchFamily="34" charset="-122"/>
                    <a:ea typeface="微软雅黑" panose="020B0503020204020204" pitchFamily="34" charset="-122"/>
                  </a:rPr>
                  <a:t>100+</a:t>
                </a:r>
                <a:r>
                  <a:rPr lang="zh-CN" altLang="en-US" sz="1000" dirty="0">
                    <a:solidFill>
                      <a:prstClr val="white">
                        <a:lumMod val="50000"/>
                      </a:prstClr>
                    </a:solidFill>
                    <a:latin typeface="微软雅黑" panose="020B0503020204020204" pitchFamily="34" charset="-122"/>
                    <a:ea typeface="微软雅黑" panose="020B0503020204020204" pitchFamily="34" charset="-122"/>
                  </a:rPr>
                  <a:t>场景样例（视图分析、</a:t>
                </a:r>
                <a:r>
                  <a:rPr lang="en-US" altLang="zh-CN" sz="1000" dirty="0">
                    <a:solidFill>
                      <a:prstClr val="white">
                        <a:lumMod val="50000"/>
                      </a:prstClr>
                    </a:solidFill>
                    <a:latin typeface="微软雅黑" panose="020B0503020204020204" pitchFamily="34" charset="-122"/>
                    <a:ea typeface="微软雅黑" panose="020B0503020204020204" pitchFamily="34" charset="-122"/>
                  </a:rPr>
                  <a:t>OCR</a:t>
                </a:r>
                <a:r>
                  <a:rPr lang="zh-CN" altLang="en-US" sz="1000" dirty="0">
                    <a:solidFill>
                      <a:prstClr val="white">
                        <a:lumMod val="50000"/>
                      </a:prstClr>
                    </a:solidFill>
                    <a:latin typeface="微软雅黑" panose="020B0503020204020204" pitchFamily="34" charset="-122"/>
                    <a:ea typeface="微软雅黑" panose="020B0503020204020204" pitchFamily="34" charset="-122"/>
                  </a:rPr>
                  <a:t>、动作</a:t>
                </a:r>
                <a:r>
                  <a:rPr lang="en-US" altLang="zh-CN" sz="1000" dirty="0">
                    <a:solidFill>
                      <a:prstClr val="white">
                        <a:lumMod val="50000"/>
                      </a:prstClr>
                    </a:solidFill>
                    <a:latin typeface="微软雅黑" panose="020B0503020204020204" pitchFamily="34" charset="-122"/>
                    <a:ea typeface="微软雅黑" panose="020B0503020204020204" pitchFamily="34" charset="-122"/>
                  </a:rPr>
                  <a:t>/</a:t>
                </a:r>
                <a:r>
                  <a:rPr lang="zh-CN" altLang="en-US" sz="1000" dirty="0">
                    <a:solidFill>
                      <a:prstClr val="white">
                        <a:lumMod val="50000"/>
                      </a:prstClr>
                    </a:solidFill>
                    <a:latin typeface="微软雅黑" panose="020B0503020204020204" pitchFamily="34" charset="-122"/>
                    <a:ea typeface="微软雅黑" panose="020B0503020204020204" pitchFamily="34" charset="-122"/>
                  </a:rPr>
                  <a:t>手势识别等）</a:t>
                </a:r>
                <a:endParaRPr lang="en-US" altLang="zh-CN" sz="100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2381CD21-E5E1-8A39-AED0-6B4B33A56FC8}"/>
                  </a:ext>
                </a:extLst>
              </p:cNvPr>
              <p:cNvSpPr/>
              <p:nvPr/>
            </p:nvSpPr>
            <p:spPr>
              <a:xfrm>
                <a:off x="15122056" y="9772830"/>
                <a:ext cx="4356311" cy="661120"/>
              </a:xfrm>
              <a:prstGeom prst="rect">
                <a:avLst/>
              </a:prstGeom>
              <a:noFill/>
              <a:ln w="3175">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951" rtlCol="0" anchor="ctr" anchorCtr="0">
                <a:spAutoFit/>
              </a:bodyPr>
              <a:lstStyle/>
              <a:p>
                <a:pPr marL="96878" indent="-96878" defTabSz="517039">
                  <a:lnSpc>
                    <a:spcPct val="150000"/>
                  </a:lnSpc>
                  <a:buFont typeface="Arial" panose="020B0604020202020204" pitchFamily="34" charset="0"/>
                  <a:buChar char="•"/>
                </a:pPr>
                <a:r>
                  <a:rPr lang="en-US" altLang="zh-CN" sz="1000" b="1" dirty="0" err="1">
                    <a:solidFill>
                      <a:prstClr val="white">
                        <a:lumMod val="50000"/>
                      </a:prstClr>
                    </a:solidFill>
                    <a:latin typeface="微软雅黑" panose="020B0503020204020204" pitchFamily="34" charset="-122"/>
                    <a:ea typeface="微软雅黑" panose="020B0503020204020204" pitchFamily="34" charset="-122"/>
                  </a:rPr>
                  <a:t>ModelZoo</a:t>
                </a:r>
                <a:r>
                  <a:rPr lang="zh-CN" altLang="en-US" sz="1000" dirty="0">
                    <a:solidFill>
                      <a:prstClr val="white">
                        <a:lumMod val="50000"/>
                      </a:prstClr>
                    </a:solidFill>
                    <a:latin typeface="微软雅黑" panose="020B0503020204020204" pitchFamily="34" charset="-122"/>
                    <a:ea typeface="微软雅黑" panose="020B0503020204020204" pitchFamily="34" charset="-122"/>
                  </a:rPr>
                  <a:t>：</a:t>
                </a:r>
                <a:r>
                  <a:rPr lang="en-US" altLang="zh-CN" sz="1000" dirty="0">
                    <a:solidFill>
                      <a:prstClr val="white">
                        <a:lumMod val="50000"/>
                      </a:prstClr>
                    </a:solidFill>
                    <a:latin typeface="微软雅黑" panose="020B0503020204020204" pitchFamily="34" charset="-122"/>
                    <a:ea typeface="微软雅黑" panose="020B0503020204020204" pitchFamily="34" charset="-122"/>
                  </a:rPr>
                  <a:t>900+</a:t>
                </a:r>
                <a:r>
                  <a:rPr lang="zh-CN" altLang="en-US" sz="1000" dirty="0">
                    <a:solidFill>
                      <a:prstClr val="white">
                        <a:lumMod val="50000"/>
                      </a:prstClr>
                    </a:solidFill>
                    <a:latin typeface="微软雅黑" panose="020B0503020204020204" pitchFamily="34" charset="-122"/>
                    <a:ea typeface="微软雅黑" panose="020B0503020204020204" pitchFamily="34" charset="-122"/>
                  </a:rPr>
                  <a:t>高性能预训练模型，</a:t>
                </a:r>
                <a:r>
                  <a:rPr lang="en-US" altLang="zh-CN" sz="1000" dirty="0">
                    <a:solidFill>
                      <a:prstClr val="white">
                        <a:lumMod val="50000"/>
                      </a:prstClr>
                    </a:solidFill>
                    <a:latin typeface="微软雅黑" panose="020B0503020204020204" pitchFamily="34" charset="-122"/>
                    <a:ea typeface="微软雅黑" panose="020B0503020204020204" pitchFamily="34" charset="-122"/>
                  </a:rPr>
                  <a:t>CV/NLP/</a:t>
                </a:r>
                <a:r>
                  <a:rPr lang="zh-CN" altLang="en-US" sz="1000" dirty="0">
                    <a:solidFill>
                      <a:prstClr val="white">
                        <a:lumMod val="50000"/>
                      </a:prstClr>
                    </a:solidFill>
                    <a:latin typeface="微软雅黑" panose="020B0503020204020204" pitchFamily="34" charset="-122"/>
                    <a:ea typeface="微软雅黑" panose="020B0503020204020204" pitchFamily="34" charset="-122"/>
                  </a:rPr>
                  <a:t>语音等</a:t>
                </a:r>
              </a:p>
            </p:txBody>
          </p:sp>
          <p:grpSp>
            <p:nvGrpSpPr>
              <p:cNvPr id="35" name="组合 34">
                <a:extLst>
                  <a:ext uri="{FF2B5EF4-FFF2-40B4-BE49-F238E27FC236}">
                    <a16:creationId xmlns:a16="http://schemas.microsoft.com/office/drawing/2014/main" id="{30B8364A-2FDD-D0D1-348A-7F7D235C96A6}"/>
                  </a:ext>
                </a:extLst>
              </p:cNvPr>
              <p:cNvGrpSpPr/>
              <p:nvPr/>
            </p:nvGrpSpPr>
            <p:grpSpPr>
              <a:xfrm>
                <a:off x="9871779" y="10474997"/>
                <a:ext cx="4417246" cy="361328"/>
                <a:chOff x="6415818" y="2690791"/>
                <a:chExt cx="2333818" cy="204874"/>
              </a:xfrm>
            </p:grpSpPr>
            <p:sp>
              <p:nvSpPr>
                <p:cNvPr id="53" name="矩形 52">
                  <a:extLst>
                    <a:ext uri="{FF2B5EF4-FFF2-40B4-BE49-F238E27FC236}">
                      <a16:creationId xmlns:a16="http://schemas.microsoft.com/office/drawing/2014/main" id="{0E999F23-DAD2-00EA-5832-7CB0AE84A7E7}"/>
                    </a:ext>
                  </a:extLst>
                </p:cNvPr>
                <p:cNvSpPr/>
                <p:nvPr/>
              </p:nvSpPr>
              <p:spPr>
                <a:xfrm>
                  <a:off x="6415818" y="2690791"/>
                  <a:ext cx="720000" cy="204874"/>
                </a:xfrm>
                <a:prstGeom prst="rect">
                  <a:avLst/>
                </a:prstGeom>
                <a:solidFill>
                  <a:srgbClr val="FFF4CB"/>
                </a:solidFill>
                <a:ln w="6350" cap="flat" cmpd="sng" algn="ctr">
                  <a:solidFill>
                    <a:srgbClr val="1D1D1A">
                      <a:lumMod val="25000"/>
                      <a:lumOff val="75000"/>
                    </a:srgbClr>
                  </a:solidFill>
                  <a:prstDash val="solid"/>
                  <a:miter lim="800000"/>
                </a:ln>
                <a:effectLst/>
              </p:spPr>
              <p:txBody>
                <a:bodyPr rot="0" spcFirstLastPara="0" vertOverflow="overflow" horzOverflow="overflow" vert="horz" wrap="square" lIns="51686" tIns="25843" rIns="51686" bIns="25843" numCol="1" spcCol="0" rtlCol="0" fromWordArt="0" anchor="ctr" anchorCtr="0" forceAA="0" compatLnSpc="1">
                  <a:noAutofit/>
                </a:bodyPr>
                <a:lstStyle/>
                <a:p>
                  <a:pPr algn="ctr" defTabSz="516840">
                    <a:defRPr/>
                  </a:pPr>
                  <a:r>
                    <a:rPr lang="zh-CN" altLang="en-US" sz="1000" kern="0" dirty="0">
                      <a:solidFill>
                        <a:prstClr val="white">
                          <a:lumMod val="50000"/>
                        </a:prstClr>
                      </a:solidFill>
                      <a:latin typeface="微软雅黑" panose="020B0503020204020204" pitchFamily="34" charset="-122"/>
                      <a:ea typeface="微软雅黑" panose="020B0503020204020204" pitchFamily="34" charset="-122"/>
                    </a:rPr>
                    <a:t>智能车</a:t>
                  </a:r>
                </a:p>
              </p:txBody>
            </p:sp>
            <p:sp>
              <p:nvSpPr>
                <p:cNvPr id="54" name="矩形 53">
                  <a:extLst>
                    <a:ext uri="{FF2B5EF4-FFF2-40B4-BE49-F238E27FC236}">
                      <a16:creationId xmlns:a16="http://schemas.microsoft.com/office/drawing/2014/main" id="{FEBBEA85-D5D8-EC22-F35F-2515B0FAE95E}"/>
                    </a:ext>
                  </a:extLst>
                </p:cNvPr>
                <p:cNvSpPr/>
                <p:nvPr/>
              </p:nvSpPr>
              <p:spPr>
                <a:xfrm>
                  <a:off x="8029636" y="2690791"/>
                  <a:ext cx="720000" cy="204874"/>
                </a:xfrm>
                <a:prstGeom prst="rect">
                  <a:avLst/>
                </a:prstGeom>
                <a:solidFill>
                  <a:srgbClr val="FFF4CB"/>
                </a:solidFill>
                <a:ln w="6350" cap="flat" cmpd="sng" algn="ctr">
                  <a:solidFill>
                    <a:srgbClr val="1D1D1A">
                      <a:lumMod val="25000"/>
                      <a:lumOff val="75000"/>
                    </a:srgbClr>
                  </a:solidFill>
                  <a:prstDash val="solid"/>
                  <a:miter lim="800000"/>
                </a:ln>
                <a:effectLst/>
              </p:spPr>
              <p:txBody>
                <a:bodyPr rot="0" spcFirstLastPara="0" vertOverflow="overflow" horzOverflow="overflow" vert="horz" wrap="square" lIns="51686" tIns="25843" rIns="51686" bIns="25843" numCol="1" spcCol="0" rtlCol="0" fromWordArt="0" anchor="ctr" anchorCtr="0" forceAA="0" compatLnSpc="1">
                  <a:noAutofit/>
                </a:bodyPr>
                <a:lstStyle/>
                <a:p>
                  <a:pPr algn="ctr" defTabSz="516840">
                    <a:defRPr/>
                  </a:pPr>
                  <a:r>
                    <a:rPr lang="zh-CN" altLang="en-US" sz="1000" kern="0" dirty="0">
                      <a:solidFill>
                        <a:prstClr val="white">
                          <a:lumMod val="50000"/>
                        </a:prstClr>
                      </a:solidFill>
                      <a:latin typeface="微软雅黑" panose="020B0503020204020204" pitchFamily="34" charset="-122"/>
                      <a:ea typeface="微软雅黑" panose="020B0503020204020204" pitchFamily="34" charset="-122"/>
                    </a:rPr>
                    <a:t>语音交互</a:t>
                  </a:r>
                </a:p>
              </p:txBody>
            </p:sp>
            <p:sp>
              <p:nvSpPr>
                <p:cNvPr id="55" name="矩形 54">
                  <a:extLst>
                    <a:ext uri="{FF2B5EF4-FFF2-40B4-BE49-F238E27FC236}">
                      <a16:creationId xmlns:a16="http://schemas.microsoft.com/office/drawing/2014/main" id="{A0D227B0-E375-FD04-49DE-05C4A6395948}"/>
                    </a:ext>
                  </a:extLst>
                </p:cNvPr>
                <p:cNvSpPr/>
                <p:nvPr/>
              </p:nvSpPr>
              <p:spPr>
                <a:xfrm>
                  <a:off x="7222727" y="2690791"/>
                  <a:ext cx="720000" cy="204874"/>
                </a:xfrm>
                <a:prstGeom prst="rect">
                  <a:avLst/>
                </a:prstGeom>
                <a:solidFill>
                  <a:srgbClr val="FFF4CB"/>
                </a:solidFill>
                <a:ln w="6350" cap="flat" cmpd="sng" algn="ctr">
                  <a:solidFill>
                    <a:srgbClr val="1D1D1A">
                      <a:lumMod val="25000"/>
                      <a:lumOff val="75000"/>
                    </a:srgbClr>
                  </a:solidFill>
                  <a:prstDash val="solid"/>
                  <a:miter lim="800000"/>
                </a:ln>
                <a:effectLst/>
              </p:spPr>
              <p:txBody>
                <a:bodyPr rot="0" spcFirstLastPara="0" vertOverflow="overflow" horzOverflow="overflow" vert="horz" wrap="square" lIns="51686" tIns="25843" rIns="51686" bIns="25843" numCol="1" spcCol="0" rtlCol="0" fromWordArt="0" anchor="ctr" anchorCtr="0" forceAA="0" compatLnSpc="1">
                  <a:noAutofit/>
                </a:bodyPr>
                <a:lstStyle/>
                <a:p>
                  <a:pPr algn="ctr" defTabSz="516840">
                    <a:defRPr/>
                  </a:pPr>
                  <a:r>
                    <a:rPr lang="zh-CN" altLang="en-US" sz="1000" kern="0" dirty="0">
                      <a:solidFill>
                        <a:prstClr val="white">
                          <a:lumMod val="50000"/>
                        </a:prstClr>
                      </a:solidFill>
                      <a:latin typeface="微软雅黑" panose="020B0503020204020204" pitchFamily="34" charset="-122"/>
                      <a:ea typeface="微软雅黑" panose="020B0503020204020204" pitchFamily="34" charset="-122"/>
                    </a:rPr>
                    <a:t>机械臂</a:t>
                  </a:r>
                </a:p>
              </p:txBody>
            </p:sp>
          </p:grpSp>
          <p:sp>
            <p:nvSpPr>
              <p:cNvPr id="36" name="矩形 35">
                <a:extLst>
                  <a:ext uri="{FF2B5EF4-FFF2-40B4-BE49-F238E27FC236}">
                    <a16:creationId xmlns:a16="http://schemas.microsoft.com/office/drawing/2014/main" id="{75E3B70A-4101-2F15-3D23-DB29025A541F}"/>
                  </a:ext>
                </a:extLst>
              </p:cNvPr>
              <p:cNvSpPr/>
              <p:nvPr/>
            </p:nvSpPr>
            <p:spPr>
              <a:xfrm>
                <a:off x="20186231" y="9695911"/>
                <a:ext cx="4289330" cy="30987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951" rtlCol="0" anchor="ctr" anchorCtr="0">
                <a:spAutoFit/>
              </a:bodyPr>
              <a:lstStyle/>
              <a:p>
                <a:pPr algn="ctr" defTabSz="517039">
                  <a:lnSpc>
                    <a:spcPct val="150000"/>
                  </a:lnSpc>
                </a:pPr>
                <a:r>
                  <a:rPr lang="zh-CN" altLang="en-US" sz="1000" dirty="0">
                    <a:solidFill>
                      <a:prstClr val="white">
                        <a:lumMod val="50000"/>
                      </a:prstClr>
                    </a:solidFill>
                    <a:latin typeface="微软雅黑" panose="020B0503020204020204" pitchFamily="34" charset="-122"/>
                    <a:ea typeface="微软雅黑" panose="020B0503020204020204" pitchFamily="34" charset="-122"/>
                  </a:rPr>
                  <a:t>推荐配件，降低选型兼容难度</a:t>
                </a:r>
                <a:endParaRPr lang="en-US" altLang="zh-CN" sz="100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2330DB20-63F4-3A52-D0AA-E7766494ADDC}"/>
                  </a:ext>
                </a:extLst>
              </p:cNvPr>
              <p:cNvSpPr/>
              <p:nvPr/>
            </p:nvSpPr>
            <p:spPr>
              <a:xfrm>
                <a:off x="25417004" y="9604787"/>
                <a:ext cx="4364361" cy="118798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951" rtlCol="0" anchor="ctr" anchorCtr="0">
                <a:spAutoFit/>
              </a:bodyPr>
              <a:lstStyle/>
              <a:p>
                <a:pPr marL="96878" indent="-96878" defTabSz="517039">
                  <a:lnSpc>
                    <a:spcPct val="130000"/>
                  </a:lnSpc>
                  <a:buFont typeface="Arial" panose="020B0604020202020204" pitchFamily="34" charset="0"/>
                  <a:buChar char="•"/>
                </a:pPr>
                <a:r>
                  <a:rPr lang="zh-CN" altLang="en-US" sz="1000" b="1" dirty="0">
                    <a:solidFill>
                      <a:prstClr val="white">
                        <a:lumMod val="50000"/>
                      </a:prstClr>
                    </a:solidFill>
                    <a:latin typeface="微软雅黑" panose="020B0503020204020204" pitchFamily="34" charset="-122"/>
                    <a:ea typeface="微软雅黑" panose="020B0503020204020204" pitchFamily="34" charset="-122"/>
                  </a:rPr>
                  <a:t>预装镜像：</a:t>
                </a:r>
                <a:r>
                  <a:rPr lang="zh-CN" altLang="en-US" sz="1000" dirty="0">
                    <a:solidFill>
                      <a:prstClr val="white">
                        <a:lumMod val="50000"/>
                      </a:prstClr>
                    </a:solidFill>
                    <a:latin typeface="微软雅黑" panose="020B0503020204020204" pitchFamily="34" charset="-122"/>
                    <a:ea typeface="微软雅黑" panose="020B0503020204020204" pitchFamily="34" charset="-122"/>
                  </a:rPr>
                  <a:t>开发者开箱即用</a:t>
                </a:r>
                <a:endParaRPr lang="en-US" altLang="zh-CN" sz="1000" dirty="0">
                  <a:solidFill>
                    <a:prstClr val="white">
                      <a:lumMod val="50000"/>
                    </a:prstClr>
                  </a:solidFill>
                  <a:latin typeface="微软雅黑" panose="020B0503020204020204" pitchFamily="34" charset="-122"/>
                  <a:ea typeface="微软雅黑" panose="020B0503020204020204" pitchFamily="34" charset="-122"/>
                </a:endParaRPr>
              </a:p>
              <a:p>
                <a:pPr marL="96878" indent="-96878" defTabSz="517039">
                  <a:lnSpc>
                    <a:spcPct val="130000"/>
                  </a:lnSpc>
                  <a:buFont typeface="Arial" panose="020B0604020202020204" pitchFamily="34" charset="0"/>
                  <a:buChar char="•"/>
                </a:pPr>
                <a:r>
                  <a:rPr lang="zh-CN" altLang="en-US" sz="1000" b="1" dirty="0">
                    <a:solidFill>
                      <a:prstClr val="white">
                        <a:lumMod val="50000"/>
                      </a:prstClr>
                    </a:solidFill>
                    <a:latin typeface="微软雅黑" panose="020B0503020204020204" pitchFamily="34" charset="-122"/>
                    <a:ea typeface="微软雅黑" panose="020B0503020204020204" pitchFamily="34" charset="-122"/>
                  </a:rPr>
                  <a:t>模型适配工具：</a:t>
                </a:r>
                <a:r>
                  <a:rPr lang="en-US" altLang="zh-CN" sz="1000" dirty="0">
                    <a:solidFill>
                      <a:prstClr val="white">
                        <a:lumMod val="50000"/>
                      </a:prstClr>
                    </a:solidFill>
                    <a:latin typeface="微软雅黑" panose="020B0503020204020204" pitchFamily="34" charset="-122"/>
                    <a:ea typeface="微软雅黑" panose="020B0503020204020204" pitchFamily="34" charset="-122"/>
                  </a:rPr>
                  <a:t>Windows</a:t>
                </a:r>
                <a:r>
                  <a:rPr lang="zh-CN" altLang="en-US" sz="1000" dirty="0">
                    <a:solidFill>
                      <a:prstClr val="white">
                        <a:lumMod val="50000"/>
                      </a:prstClr>
                    </a:solidFill>
                    <a:latin typeface="微软雅黑" panose="020B0503020204020204" pitchFamily="34" charset="-122"/>
                    <a:ea typeface="微软雅黑" panose="020B0503020204020204" pitchFamily="34" charset="-122"/>
                  </a:rPr>
                  <a:t>模型适配工具，支持用户完成端侧模型适配开发全流程</a:t>
                </a:r>
                <a:endParaRPr lang="en-US" altLang="zh-CN" sz="1000" dirty="0">
                  <a:solidFill>
                    <a:prstClr val="white">
                      <a:lumMod val="50000"/>
                    </a:prstClr>
                  </a:solidFill>
                  <a:latin typeface="微软雅黑" panose="020B0503020204020204" pitchFamily="34" charset="-122"/>
                  <a:ea typeface="微软雅黑" panose="020B0503020204020204" pitchFamily="34" charset="-122"/>
                </a:endParaRPr>
              </a:p>
            </p:txBody>
          </p:sp>
          <p:grpSp>
            <p:nvGrpSpPr>
              <p:cNvPr id="38" name="组合 37">
                <a:extLst>
                  <a:ext uri="{FF2B5EF4-FFF2-40B4-BE49-F238E27FC236}">
                    <a16:creationId xmlns:a16="http://schemas.microsoft.com/office/drawing/2014/main" id="{E2E3DEC3-237B-0D82-CD50-E310C4CFD934}"/>
                  </a:ext>
                </a:extLst>
              </p:cNvPr>
              <p:cNvGrpSpPr/>
              <p:nvPr/>
            </p:nvGrpSpPr>
            <p:grpSpPr>
              <a:xfrm>
                <a:off x="20275363" y="10099982"/>
                <a:ext cx="4547672" cy="734348"/>
                <a:chOff x="4255255" y="3851251"/>
                <a:chExt cx="2402728" cy="416378"/>
              </a:xfrm>
            </p:grpSpPr>
            <p:sp>
              <p:nvSpPr>
                <p:cNvPr id="43" name="文本框 42">
                  <a:extLst>
                    <a:ext uri="{FF2B5EF4-FFF2-40B4-BE49-F238E27FC236}">
                      <a16:creationId xmlns:a16="http://schemas.microsoft.com/office/drawing/2014/main" id="{0E479119-8B0D-96EA-970B-96FBEC567AFD}"/>
                    </a:ext>
                  </a:extLst>
                </p:cNvPr>
                <p:cNvSpPr txBox="1"/>
                <p:nvPr/>
              </p:nvSpPr>
              <p:spPr>
                <a:xfrm>
                  <a:off x="4255255" y="3851251"/>
                  <a:ext cx="603930" cy="119494"/>
                </a:xfrm>
                <a:prstGeom prst="rect">
                  <a:avLst/>
                </a:prstGeom>
                <a:noFill/>
              </p:spPr>
              <p:txBody>
                <a:bodyPr wrap="square" lIns="0" tIns="0" rIns="0" bIns="0" rtlCol="0">
                  <a:spAutoFit/>
                </a:bodyPr>
                <a:lstStyle/>
                <a:p>
                  <a:pPr algn="ctr" defTabSz="516943">
                    <a:buClr>
                      <a:srgbClr val="A2A2A2"/>
                    </a:buClr>
                    <a:buSzPct val="70000"/>
                    <a:defRPr/>
                  </a:pPr>
                  <a:r>
                    <a:rPr lang="zh-CN" altLang="en-US" sz="900" b="1" kern="0" dirty="0">
                      <a:solidFill>
                        <a:prstClr val="white">
                          <a:lumMod val="50000"/>
                        </a:prstClr>
                      </a:solidFill>
                      <a:latin typeface="微软雅黑" panose="020B0503020204020204" pitchFamily="34" charset="-122"/>
                      <a:ea typeface="微软雅黑" panose="020B0503020204020204" pitchFamily="34" charset="-122"/>
                    </a:rPr>
                    <a:t>连接扩展</a:t>
                  </a:r>
                </a:p>
              </p:txBody>
            </p:sp>
            <p:sp>
              <p:nvSpPr>
                <p:cNvPr id="44" name="文本框 43">
                  <a:extLst>
                    <a:ext uri="{FF2B5EF4-FFF2-40B4-BE49-F238E27FC236}">
                      <a16:creationId xmlns:a16="http://schemas.microsoft.com/office/drawing/2014/main" id="{4CB9C94E-68BF-D0D2-751F-92143D937C5E}"/>
                    </a:ext>
                  </a:extLst>
                </p:cNvPr>
                <p:cNvSpPr txBox="1"/>
                <p:nvPr/>
              </p:nvSpPr>
              <p:spPr>
                <a:xfrm>
                  <a:off x="4862295" y="3851251"/>
                  <a:ext cx="603930" cy="119494"/>
                </a:xfrm>
                <a:prstGeom prst="rect">
                  <a:avLst/>
                </a:prstGeom>
                <a:noFill/>
              </p:spPr>
              <p:txBody>
                <a:bodyPr wrap="square" lIns="0" tIns="0" rIns="0" bIns="0" rtlCol="0">
                  <a:spAutoFit/>
                </a:bodyPr>
                <a:lstStyle/>
                <a:p>
                  <a:pPr algn="ctr" defTabSz="516943">
                    <a:buClr>
                      <a:srgbClr val="A2A2A2"/>
                    </a:buClr>
                    <a:buSzPct val="70000"/>
                    <a:defRPr/>
                  </a:pPr>
                  <a:r>
                    <a:rPr lang="zh-CN" altLang="en-US" sz="900" b="1" kern="0" dirty="0">
                      <a:solidFill>
                        <a:prstClr val="white">
                          <a:lumMod val="50000"/>
                        </a:prstClr>
                      </a:solidFill>
                      <a:latin typeface="微软雅黑" panose="020B0503020204020204" pitchFamily="34" charset="-122"/>
                      <a:ea typeface="微软雅黑" panose="020B0503020204020204" pitchFamily="34" charset="-122"/>
                    </a:rPr>
                    <a:t>接口扩展</a:t>
                  </a:r>
                </a:p>
              </p:txBody>
            </p:sp>
            <p:sp>
              <p:nvSpPr>
                <p:cNvPr id="45" name="文本框 44">
                  <a:extLst>
                    <a:ext uri="{FF2B5EF4-FFF2-40B4-BE49-F238E27FC236}">
                      <a16:creationId xmlns:a16="http://schemas.microsoft.com/office/drawing/2014/main" id="{59E8041A-7CD1-BB97-36C9-B434F642CEA8}"/>
                    </a:ext>
                  </a:extLst>
                </p:cNvPr>
                <p:cNvSpPr txBox="1"/>
                <p:nvPr/>
              </p:nvSpPr>
              <p:spPr>
                <a:xfrm>
                  <a:off x="6054053" y="3851251"/>
                  <a:ext cx="603930" cy="119494"/>
                </a:xfrm>
                <a:prstGeom prst="rect">
                  <a:avLst/>
                </a:prstGeom>
                <a:noFill/>
              </p:spPr>
              <p:txBody>
                <a:bodyPr wrap="square" lIns="0" tIns="0" rIns="0" bIns="0" rtlCol="0">
                  <a:spAutoFit/>
                </a:bodyPr>
                <a:lstStyle/>
                <a:p>
                  <a:pPr algn="ctr" defTabSz="516943">
                    <a:buClr>
                      <a:srgbClr val="A2A2A2"/>
                    </a:buClr>
                    <a:buSzPct val="70000"/>
                    <a:defRPr/>
                  </a:pPr>
                  <a:r>
                    <a:rPr lang="zh-CN" altLang="en-US" sz="900" b="1" kern="0" dirty="0">
                      <a:solidFill>
                        <a:prstClr val="white">
                          <a:lumMod val="50000"/>
                        </a:prstClr>
                      </a:solidFill>
                      <a:latin typeface="微软雅黑" panose="020B0503020204020204" pitchFamily="34" charset="-122"/>
                      <a:ea typeface="微软雅黑" panose="020B0503020204020204" pitchFamily="34" charset="-122"/>
                    </a:rPr>
                    <a:t>场景扩展</a:t>
                  </a:r>
                </a:p>
              </p:txBody>
            </p:sp>
            <p:sp>
              <p:nvSpPr>
                <p:cNvPr id="46" name="文本框 45">
                  <a:extLst>
                    <a:ext uri="{FF2B5EF4-FFF2-40B4-BE49-F238E27FC236}">
                      <a16:creationId xmlns:a16="http://schemas.microsoft.com/office/drawing/2014/main" id="{986F4657-F693-8AFC-DA7D-EB0F6DA41380}"/>
                    </a:ext>
                  </a:extLst>
                </p:cNvPr>
                <p:cNvSpPr txBox="1"/>
                <p:nvPr/>
              </p:nvSpPr>
              <p:spPr>
                <a:xfrm>
                  <a:off x="5475868" y="3851251"/>
                  <a:ext cx="603930" cy="119494"/>
                </a:xfrm>
                <a:prstGeom prst="rect">
                  <a:avLst/>
                </a:prstGeom>
                <a:noFill/>
              </p:spPr>
              <p:txBody>
                <a:bodyPr wrap="square" lIns="0" tIns="0" rIns="0" bIns="0" rtlCol="0">
                  <a:spAutoFit/>
                </a:bodyPr>
                <a:lstStyle/>
                <a:p>
                  <a:pPr algn="ctr" defTabSz="516943">
                    <a:buClr>
                      <a:srgbClr val="A2A2A2"/>
                    </a:buClr>
                    <a:buSzPct val="70000"/>
                    <a:defRPr/>
                  </a:pPr>
                  <a:r>
                    <a:rPr lang="zh-CN" altLang="en-US" sz="900" b="1" kern="0" dirty="0">
                      <a:solidFill>
                        <a:prstClr val="white">
                          <a:lumMod val="50000"/>
                        </a:prstClr>
                      </a:solidFill>
                      <a:latin typeface="微软雅黑" panose="020B0503020204020204" pitchFamily="34" charset="-122"/>
                      <a:ea typeface="微软雅黑" panose="020B0503020204020204" pitchFamily="34" charset="-122"/>
                    </a:rPr>
                    <a:t>组件扩展</a:t>
                  </a:r>
                </a:p>
              </p:txBody>
            </p:sp>
            <p:pic>
              <p:nvPicPr>
                <p:cNvPr id="47" name="图片 46">
                  <a:extLst>
                    <a:ext uri="{FF2B5EF4-FFF2-40B4-BE49-F238E27FC236}">
                      <a16:creationId xmlns:a16="http://schemas.microsoft.com/office/drawing/2014/main" id="{02550DD9-4A02-C46C-1861-6C7E24F6B0DC}"/>
                    </a:ext>
                  </a:extLst>
                </p:cNvPr>
                <p:cNvPicPr>
                  <a:picLocks noChangeAspect="1"/>
                </p:cNvPicPr>
                <p:nvPr/>
              </p:nvPicPr>
              <p:blipFill>
                <a:blip r:embed="rId2"/>
                <a:stretch>
                  <a:fillRect/>
                </a:stretch>
              </p:blipFill>
              <p:spPr>
                <a:xfrm>
                  <a:off x="4467338" y="4028110"/>
                  <a:ext cx="179764" cy="222146"/>
                </a:xfrm>
                <a:prstGeom prst="rect">
                  <a:avLst/>
                </a:prstGeom>
              </p:spPr>
            </p:pic>
            <p:grpSp>
              <p:nvGrpSpPr>
                <p:cNvPr id="48" name="组合 47">
                  <a:extLst>
                    <a:ext uri="{FF2B5EF4-FFF2-40B4-BE49-F238E27FC236}">
                      <a16:creationId xmlns:a16="http://schemas.microsoft.com/office/drawing/2014/main" id="{02C403B4-E874-7C21-9D9C-FFD651E01B5D}"/>
                    </a:ext>
                  </a:extLst>
                </p:cNvPr>
                <p:cNvGrpSpPr/>
                <p:nvPr/>
              </p:nvGrpSpPr>
              <p:grpSpPr>
                <a:xfrm>
                  <a:off x="5036716" y="4027795"/>
                  <a:ext cx="250193" cy="231773"/>
                  <a:chOff x="6452219" y="5542346"/>
                  <a:chExt cx="1736903" cy="1351645"/>
                </a:xfrm>
              </p:grpSpPr>
              <p:pic>
                <p:nvPicPr>
                  <p:cNvPr id="51" name="图片 50">
                    <a:extLst>
                      <a:ext uri="{FF2B5EF4-FFF2-40B4-BE49-F238E27FC236}">
                        <a16:creationId xmlns:a16="http://schemas.microsoft.com/office/drawing/2014/main" id="{0CCD4BAF-F927-E817-16D6-EA0417D1E918}"/>
                      </a:ext>
                    </a:extLst>
                  </p:cNvPr>
                  <p:cNvPicPr>
                    <a:picLocks noChangeAspect="1"/>
                  </p:cNvPicPr>
                  <p:nvPr/>
                </p:nvPicPr>
                <p:blipFill>
                  <a:blip r:embed="rId3"/>
                  <a:stretch>
                    <a:fillRect/>
                  </a:stretch>
                </p:blipFill>
                <p:spPr>
                  <a:xfrm>
                    <a:off x="6486215" y="5542346"/>
                    <a:ext cx="1702907" cy="1351645"/>
                  </a:xfrm>
                  <a:prstGeom prst="rect">
                    <a:avLst/>
                  </a:prstGeom>
                </p:spPr>
              </p:pic>
              <p:pic>
                <p:nvPicPr>
                  <p:cNvPr id="52" name="图片 51">
                    <a:extLst>
                      <a:ext uri="{FF2B5EF4-FFF2-40B4-BE49-F238E27FC236}">
                        <a16:creationId xmlns:a16="http://schemas.microsoft.com/office/drawing/2014/main" id="{7A3674B1-4485-7AFB-2DB4-2E19A4731E25}"/>
                      </a:ext>
                    </a:extLst>
                  </p:cNvPr>
                  <p:cNvPicPr>
                    <a:picLocks noChangeAspect="1"/>
                  </p:cNvPicPr>
                  <p:nvPr/>
                </p:nvPicPr>
                <p:blipFill>
                  <a:blip r:embed="rId4"/>
                  <a:stretch>
                    <a:fillRect/>
                  </a:stretch>
                </p:blipFill>
                <p:spPr>
                  <a:xfrm>
                    <a:off x="6452219" y="5542346"/>
                    <a:ext cx="511561" cy="454009"/>
                  </a:xfrm>
                  <a:prstGeom prst="rect">
                    <a:avLst/>
                  </a:prstGeom>
                </p:spPr>
              </p:pic>
            </p:grpSp>
            <p:pic>
              <p:nvPicPr>
                <p:cNvPr id="49" name="图片 48">
                  <a:extLst>
                    <a:ext uri="{FF2B5EF4-FFF2-40B4-BE49-F238E27FC236}">
                      <a16:creationId xmlns:a16="http://schemas.microsoft.com/office/drawing/2014/main" id="{1B741414-BDA6-8FF6-E5E2-32A9C530F08E}"/>
                    </a:ext>
                  </a:extLst>
                </p:cNvPr>
                <p:cNvPicPr>
                  <a:picLocks noChangeAspect="1"/>
                </p:cNvPicPr>
                <p:nvPr/>
              </p:nvPicPr>
              <p:blipFill>
                <a:blip r:embed="rId5"/>
                <a:stretch>
                  <a:fillRect/>
                </a:stretch>
              </p:blipFill>
              <p:spPr>
                <a:xfrm>
                  <a:off x="6166455" y="4033213"/>
                  <a:ext cx="379127" cy="201347"/>
                </a:xfrm>
                <a:prstGeom prst="rect">
                  <a:avLst/>
                </a:prstGeom>
              </p:spPr>
            </p:pic>
            <p:pic>
              <p:nvPicPr>
                <p:cNvPr id="50" name="图片 49">
                  <a:extLst>
                    <a:ext uri="{FF2B5EF4-FFF2-40B4-BE49-F238E27FC236}">
                      <a16:creationId xmlns:a16="http://schemas.microsoft.com/office/drawing/2014/main" id="{4A8D2B2F-64DB-3885-1B8E-C645DA7182A6}"/>
                    </a:ext>
                  </a:extLst>
                </p:cNvPr>
                <p:cNvPicPr>
                  <a:picLocks noChangeAspect="1"/>
                </p:cNvPicPr>
                <p:nvPr/>
              </p:nvPicPr>
              <p:blipFill>
                <a:blip r:embed="rId6"/>
                <a:stretch>
                  <a:fillRect/>
                </a:stretch>
              </p:blipFill>
              <p:spPr>
                <a:xfrm>
                  <a:off x="5578174" y="4027795"/>
                  <a:ext cx="399321" cy="239834"/>
                </a:xfrm>
                <a:prstGeom prst="rect">
                  <a:avLst/>
                </a:prstGeom>
              </p:spPr>
            </p:pic>
          </p:grpSp>
          <p:sp>
            <p:nvSpPr>
              <p:cNvPr id="39" name="矩形 38">
                <a:extLst>
                  <a:ext uri="{FF2B5EF4-FFF2-40B4-BE49-F238E27FC236}">
                    <a16:creationId xmlns:a16="http://schemas.microsoft.com/office/drawing/2014/main" id="{ABA44FE4-96B6-337E-A182-0FAB1E158868}"/>
                  </a:ext>
                </a:extLst>
              </p:cNvPr>
              <p:cNvSpPr/>
              <p:nvPr/>
            </p:nvSpPr>
            <p:spPr>
              <a:xfrm>
                <a:off x="10245762" y="9233059"/>
                <a:ext cx="2520591" cy="398077"/>
              </a:xfrm>
              <a:prstGeom prst="rect">
                <a:avLst/>
              </a:prstGeom>
            </p:spPr>
            <p:txBody>
              <a:bodyPr wrap="none">
                <a:spAutoFit/>
              </a:bodyPr>
              <a:lstStyle/>
              <a:p>
                <a:pPr algn="ctr" defTabSz="914400"/>
                <a:r>
                  <a:rPr lang="zh-CN" altLang="en-US" sz="1100" b="1" dirty="0">
                    <a:solidFill>
                      <a:srgbClr val="C00000"/>
                    </a:solidFill>
                    <a:latin typeface="微软雅黑" panose="020B0503020204020204" pitchFamily="34" charset="-122"/>
                    <a:ea typeface="微软雅黑" panose="020B0503020204020204" pitchFamily="34" charset="-122"/>
                  </a:rPr>
                  <a:t>代码样例易学易用</a:t>
                </a:r>
              </a:p>
            </p:txBody>
          </p:sp>
          <p:sp>
            <p:nvSpPr>
              <p:cNvPr id="40" name="矩形 39">
                <a:extLst>
                  <a:ext uri="{FF2B5EF4-FFF2-40B4-BE49-F238E27FC236}">
                    <a16:creationId xmlns:a16="http://schemas.microsoft.com/office/drawing/2014/main" id="{671DFB14-B845-3A7E-C598-80B5EF62AEB7}"/>
                  </a:ext>
                </a:extLst>
              </p:cNvPr>
              <p:cNvSpPr/>
              <p:nvPr/>
            </p:nvSpPr>
            <p:spPr>
              <a:xfrm>
                <a:off x="15475786" y="9233059"/>
                <a:ext cx="2791357" cy="398077"/>
              </a:xfrm>
              <a:prstGeom prst="rect">
                <a:avLst/>
              </a:prstGeom>
            </p:spPr>
            <p:txBody>
              <a:bodyPr wrap="none">
                <a:spAutoFit/>
              </a:bodyPr>
              <a:lstStyle/>
              <a:p>
                <a:pPr algn="ctr" defTabSz="914400"/>
                <a:r>
                  <a:rPr lang="zh-CN" altLang="en-US" sz="1100" b="1" dirty="0">
                    <a:solidFill>
                      <a:srgbClr val="C00000"/>
                    </a:solidFill>
                    <a:latin typeface="微软雅黑" panose="020B0503020204020204" pitchFamily="34" charset="-122"/>
                    <a:ea typeface="微软雅黑" panose="020B0503020204020204" pitchFamily="34" charset="-122"/>
                  </a:rPr>
                  <a:t>预训练模型方便适配</a:t>
                </a:r>
              </a:p>
            </p:txBody>
          </p:sp>
          <p:sp>
            <p:nvSpPr>
              <p:cNvPr id="41" name="矩形 40">
                <a:extLst>
                  <a:ext uri="{FF2B5EF4-FFF2-40B4-BE49-F238E27FC236}">
                    <a16:creationId xmlns:a16="http://schemas.microsoft.com/office/drawing/2014/main" id="{DBFC78E5-02AE-FA98-C086-FCE5716ED3CB}"/>
                  </a:ext>
                </a:extLst>
              </p:cNvPr>
              <p:cNvSpPr/>
              <p:nvPr/>
            </p:nvSpPr>
            <p:spPr>
              <a:xfrm>
                <a:off x="20646490" y="9251365"/>
                <a:ext cx="2520591" cy="398077"/>
              </a:xfrm>
              <a:prstGeom prst="rect">
                <a:avLst/>
              </a:prstGeom>
            </p:spPr>
            <p:txBody>
              <a:bodyPr wrap="none">
                <a:spAutoFit/>
              </a:bodyPr>
              <a:lstStyle/>
              <a:p>
                <a:pPr algn="ctr" defTabSz="914400"/>
                <a:r>
                  <a:rPr lang="zh-CN" altLang="en-US" sz="1100" b="1" dirty="0">
                    <a:solidFill>
                      <a:srgbClr val="C00000"/>
                    </a:solidFill>
                    <a:latin typeface="微软雅黑" panose="020B0503020204020204" pitchFamily="34" charset="-122"/>
                    <a:ea typeface="微软雅黑" panose="020B0503020204020204" pitchFamily="34" charset="-122"/>
                  </a:rPr>
                  <a:t>推荐配件快速组装</a:t>
                </a:r>
              </a:p>
            </p:txBody>
          </p:sp>
          <p:sp>
            <p:nvSpPr>
              <p:cNvPr id="42" name="矩形 41">
                <a:extLst>
                  <a:ext uri="{FF2B5EF4-FFF2-40B4-BE49-F238E27FC236}">
                    <a16:creationId xmlns:a16="http://schemas.microsoft.com/office/drawing/2014/main" id="{9A12E824-7383-98AC-9A61-243549179949}"/>
                  </a:ext>
                </a:extLst>
              </p:cNvPr>
              <p:cNvSpPr/>
              <p:nvPr/>
            </p:nvSpPr>
            <p:spPr>
              <a:xfrm>
                <a:off x="25883614" y="9251365"/>
                <a:ext cx="2520591" cy="398077"/>
              </a:xfrm>
              <a:prstGeom prst="rect">
                <a:avLst/>
              </a:prstGeom>
            </p:spPr>
            <p:txBody>
              <a:bodyPr wrap="none">
                <a:spAutoFit/>
              </a:bodyPr>
              <a:lstStyle/>
              <a:p>
                <a:pPr algn="ctr" defTabSz="914400"/>
                <a:r>
                  <a:rPr lang="zh-CN" altLang="en-US" sz="1100" b="1" dirty="0">
                    <a:solidFill>
                      <a:srgbClr val="C00000"/>
                    </a:solidFill>
                    <a:latin typeface="微软雅黑" panose="020B0503020204020204" pitchFamily="34" charset="-122"/>
                    <a:ea typeface="微软雅黑" panose="020B0503020204020204" pitchFamily="34" charset="-122"/>
                  </a:rPr>
                  <a:t>高效工具极简开发</a:t>
                </a:r>
              </a:p>
            </p:txBody>
          </p:sp>
        </p:grpSp>
        <p:sp>
          <p:nvSpPr>
            <p:cNvPr id="5" name="圆角矩形 302">
              <a:extLst>
                <a:ext uri="{FF2B5EF4-FFF2-40B4-BE49-F238E27FC236}">
                  <a16:creationId xmlns:a16="http://schemas.microsoft.com/office/drawing/2014/main" id="{C34F477B-2774-CD9A-BA75-0F3C0E5068C0}"/>
                </a:ext>
              </a:extLst>
            </p:cNvPr>
            <p:cNvSpPr/>
            <p:nvPr/>
          </p:nvSpPr>
          <p:spPr>
            <a:xfrm>
              <a:off x="3068066" y="2260694"/>
              <a:ext cx="2681192" cy="931389"/>
            </a:xfrm>
            <a:prstGeom prst="roundRect">
              <a:avLst>
                <a:gd name="adj" fmla="val 3778"/>
              </a:avLst>
            </a:prstGeom>
            <a:gradFill flip="none" rotWithShape="1">
              <a:gsLst>
                <a:gs pos="81000">
                  <a:srgbClr val="666666">
                    <a:alpha val="0"/>
                  </a:srgbClr>
                </a:gs>
                <a:gs pos="100000">
                  <a:srgbClr val="666666">
                    <a:alpha val="17000"/>
                  </a:srgbClr>
                </a:gs>
              </a:gsLst>
              <a:path path="shape">
                <a:fillToRect l="50000" t="50000" r="50000" b="50000"/>
              </a:path>
              <a:tileRect/>
            </a:gradFill>
            <a:ln w="9525" cap="flat" cmpd="sng" algn="ctr">
              <a:gradFill flip="none" rotWithShape="1">
                <a:gsLst>
                  <a:gs pos="51000">
                    <a:srgbClr val="FFFFFF">
                      <a:alpha val="10000"/>
                    </a:srgbClr>
                  </a:gs>
                  <a:gs pos="90000">
                    <a:srgbClr val="666666">
                      <a:alpha val="6000"/>
                    </a:srgbClr>
                  </a:gs>
                  <a:gs pos="10000">
                    <a:srgbClr val="666666">
                      <a:alpha val="6000"/>
                    </a:srgbClr>
                  </a:gs>
                  <a:gs pos="0">
                    <a:srgbClr val="666666">
                      <a:alpha val="80000"/>
                    </a:srgbClr>
                  </a:gs>
                  <a:gs pos="100000">
                    <a:srgbClr val="666666">
                      <a:alpha val="80000"/>
                    </a:srgbClr>
                  </a:gs>
                </a:gsLst>
                <a:lin ang="0" scaled="0"/>
                <a:tileRect/>
              </a:gradFill>
              <a:prstDash val="solid"/>
              <a:miter lim="800000"/>
              <a:headEnd type="none" w="med" len="med"/>
              <a:tailEnd type="none" w="med" len="med"/>
            </a:ln>
            <a:effectLst/>
          </p:spPr>
          <p:txBody>
            <a:bodyPr wrap="none" lIns="54213" tIns="27106" rIns="54213" bIns="27106" anchor="ctr" anchorCtr="1"/>
            <a:lstStyle/>
            <a:p>
              <a:pPr defTabSz="516995">
                <a:defRPr/>
              </a:pPr>
              <a:endParaRPr lang="zh-CN" altLang="en-US" sz="1600" kern="0" dirty="0">
                <a:solidFill>
                  <a:srgbClr val="1D1D1A"/>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DEACD65B-CCC2-B1B0-6903-3E19AD81B77D}"/>
                </a:ext>
              </a:extLst>
            </p:cNvPr>
            <p:cNvSpPr/>
            <p:nvPr/>
          </p:nvSpPr>
          <p:spPr>
            <a:xfrm>
              <a:off x="4764224" y="2532429"/>
              <a:ext cx="651211" cy="242109"/>
            </a:xfrm>
            <a:prstGeom prst="rect">
              <a:avLst/>
            </a:prstGeom>
          </p:spPr>
          <p:txBody>
            <a:bodyPr wrap="none">
              <a:spAutoFit/>
            </a:bodyPr>
            <a:lstStyle/>
            <a:p>
              <a:pPr algn="ctr" defTabSz="914400">
                <a:defRPr/>
              </a:pPr>
              <a:r>
                <a:rPr lang="en-US" altLang="zh-CN" sz="1100" dirty="0">
                  <a:solidFill>
                    <a:srgbClr val="1D1D1A"/>
                  </a:solidFill>
                  <a:latin typeface="Huawei Sans" panose="020C0503030203020204" pitchFamily="34" charset="0"/>
                  <a:ea typeface="Microsoft YaHei" panose="020B0503020204020204" pitchFamily="34" charset="-122"/>
                  <a:cs typeface="Huawei Sans" panose="020C0503030203020204" pitchFamily="34" charset="0"/>
                </a:rPr>
                <a:t>Atlas 200I DK A2 </a:t>
              </a:r>
            </a:p>
            <a:p>
              <a:pPr algn="ctr" defTabSz="914400">
                <a:defRPr/>
              </a:pPr>
              <a:r>
                <a:rPr lang="zh-CN" altLang="en-US" sz="1100" dirty="0">
                  <a:solidFill>
                    <a:srgbClr val="1D1D1A"/>
                  </a:solidFill>
                  <a:latin typeface="Huawei Sans" panose="020C0503030203020204" pitchFamily="34" charset="0"/>
                  <a:ea typeface="Microsoft YaHei" panose="020B0503020204020204" pitchFamily="34" charset="-122"/>
                  <a:cs typeface="Huawei Sans" panose="020C0503030203020204" pitchFamily="34" charset="0"/>
                </a:rPr>
                <a:t>开发者套件</a:t>
              </a:r>
              <a:endParaRPr lang="zh-CN" altLang="en-US" sz="1000" dirty="0">
                <a:solidFill>
                  <a:srgbClr val="1D1D1A"/>
                </a:solidFill>
                <a:latin typeface="Huawei Sans" panose="020C0503030203020204" pitchFamily="34" charset="0"/>
                <a:ea typeface="等线" panose="02010600030101010101" pitchFamily="2" charset="-122"/>
                <a:cs typeface="Huawei Sans" panose="020C0503030203020204" pitchFamily="34" charset="0"/>
              </a:endParaRPr>
            </a:p>
          </p:txBody>
        </p:sp>
        <p:cxnSp>
          <p:nvCxnSpPr>
            <p:cNvPr id="7" name="直接连接符 6">
              <a:extLst>
                <a:ext uri="{FF2B5EF4-FFF2-40B4-BE49-F238E27FC236}">
                  <a16:creationId xmlns:a16="http://schemas.microsoft.com/office/drawing/2014/main" id="{575BFD2F-9267-9CF5-B682-9299B815689E}"/>
                </a:ext>
              </a:extLst>
            </p:cNvPr>
            <p:cNvCxnSpPr/>
            <p:nvPr/>
          </p:nvCxnSpPr>
          <p:spPr>
            <a:xfrm>
              <a:off x="4920888" y="2858820"/>
              <a:ext cx="35486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8A64B22A-2C88-8BC8-CBB0-89501DC25F92}"/>
                </a:ext>
              </a:extLst>
            </p:cNvPr>
            <p:cNvGrpSpPr/>
            <p:nvPr/>
          </p:nvGrpSpPr>
          <p:grpSpPr>
            <a:xfrm>
              <a:off x="3057885" y="3248065"/>
              <a:ext cx="2691967" cy="306340"/>
              <a:chOff x="8619804" y="2280394"/>
              <a:chExt cx="4759325" cy="447457"/>
            </a:xfrm>
          </p:grpSpPr>
          <p:sp>
            <p:nvSpPr>
              <p:cNvPr id="27" name="圆角矩形 89">
                <a:extLst>
                  <a:ext uri="{FF2B5EF4-FFF2-40B4-BE49-F238E27FC236}">
                    <a16:creationId xmlns:a16="http://schemas.microsoft.com/office/drawing/2014/main" id="{B311FC5C-5FD2-2C16-9D82-6FAED266B9FB}"/>
                  </a:ext>
                </a:extLst>
              </p:cNvPr>
              <p:cNvSpPr/>
              <p:nvPr/>
            </p:nvSpPr>
            <p:spPr>
              <a:xfrm>
                <a:off x="8619804" y="2280922"/>
                <a:ext cx="4759325" cy="446400"/>
              </a:xfrm>
              <a:prstGeom prst="roundRect">
                <a:avLst>
                  <a:gd name="adj" fmla="val 0"/>
                </a:avLst>
              </a:prstGeom>
              <a:gradFill flip="none" rotWithShape="1">
                <a:gsLst>
                  <a:gs pos="0">
                    <a:schemeClr val="bg1">
                      <a:lumMod val="95000"/>
                    </a:schemeClr>
                  </a:gs>
                  <a:gs pos="100000">
                    <a:schemeClr val="bg1">
                      <a:lumMod val="95000"/>
                    </a:schemeClr>
                  </a:gs>
                </a:gsLst>
                <a:lin ang="0" scaled="1"/>
                <a:tileRect/>
              </a:gradFill>
              <a:ln w="6350">
                <a:noFill/>
                <a:miter lim="400000"/>
              </a:ln>
              <a:effectLst/>
            </p:spPr>
            <p:txBody>
              <a:bodyPr lIns="0" tIns="0" rIns="0" bIns="0" anchor="ctr" anchorCtr="0"/>
              <a:lstStyle/>
              <a:p>
                <a:pPr marL="122174" defTabSz="144023">
                  <a:defRPr/>
                </a:pPr>
                <a:r>
                  <a:rPr lang="zh-CN" altLang="en-US" sz="11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应用场景  </a:t>
                </a:r>
                <a:r>
                  <a:rPr lang="zh-CN" altLang="en-US" sz="1050" dirty="0">
                    <a:solidFill>
                      <a:srgbClr val="1D1D1A"/>
                    </a:solidFill>
                    <a:latin typeface="微软雅黑" panose="020B0503020204020204" pitchFamily="34" charset="-122"/>
                    <a:ea typeface="微软雅黑" panose="020B0503020204020204" pitchFamily="34" charset="-122"/>
                    <a:cs typeface="+mn-ea"/>
                    <a:sym typeface="+mn-lt"/>
                  </a:rPr>
                  <a:t>昇腾</a:t>
                </a:r>
                <a:r>
                  <a:rPr lang="en-US" altLang="zh-CN" sz="1050" dirty="0">
                    <a:solidFill>
                      <a:srgbClr val="1D1D1A"/>
                    </a:solidFill>
                    <a:latin typeface="微软雅黑" panose="020B0503020204020204" pitchFamily="34" charset="-122"/>
                    <a:ea typeface="微软雅黑" panose="020B0503020204020204" pitchFamily="34" charset="-122"/>
                    <a:cs typeface="+mn-ea"/>
                    <a:sym typeface="+mn-lt"/>
                  </a:rPr>
                  <a:t>AI</a:t>
                </a:r>
                <a:r>
                  <a:rPr lang="zh-CN" altLang="en-US" sz="1050" dirty="0">
                    <a:solidFill>
                      <a:srgbClr val="1D1D1A"/>
                    </a:solidFill>
                    <a:latin typeface="微软雅黑" panose="020B0503020204020204" pitchFamily="34" charset="-122"/>
                    <a:ea typeface="微软雅黑" panose="020B0503020204020204" pitchFamily="34" charset="-122"/>
                    <a:cs typeface="+mn-ea"/>
                    <a:sym typeface="+mn-lt"/>
                  </a:rPr>
                  <a:t>开发者上手学习，实践创新场景，提供配套软硬件</a:t>
                </a:r>
              </a:p>
            </p:txBody>
          </p:sp>
          <p:sp>
            <p:nvSpPr>
              <p:cNvPr id="28" name="矩形 12">
                <a:extLst>
                  <a:ext uri="{FF2B5EF4-FFF2-40B4-BE49-F238E27FC236}">
                    <a16:creationId xmlns:a16="http://schemas.microsoft.com/office/drawing/2014/main" id="{FD7E99DE-4672-2E3B-4B92-EDB633D8FDA7}"/>
                  </a:ext>
                </a:extLst>
              </p:cNvPr>
              <p:cNvSpPr/>
              <p:nvPr/>
            </p:nvSpPr>
            <p:spPr>
              <a:xfrm>
                <a:off x="8619805" y="2280394"/>
                <a:ext cx="36000" cy="447457"/>
              </a:xfrm>
              <a:prstGeom prst="rect">
                <a:avLst/>
              </a:prstGeom>
              <a:solidFill>
                <a:srgbClr val="C00000"/>
              </a:solidFill>
              <a:ln w="19050">
                <a:noFill/>
                <a:miter lim="400000"/>
              </a:ln>
              <a:effectLst/>
            </p:spPr>
            <p:txBody>
              <a:bodyPr lIns="0" tIns="0" rIns="0" bIns="0" anchor="t"/>
              <a:lstStyle/>
              <a:p>
                <a:pPr algn="ctr" defTabSz="144023">
                  <a:lnSpc>
                    <a:spcPct val="150000"/>
                  </a:lnSpc>
                  <a:defRPr/>
                </a:pPr>
                <a:endParaRPr lang="zh-CN" altLang="en-US" sz="1100" b="1">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9" name="组合 8">
              <a:extLst>
                <a:ext uri="{FF2B5EF4-FFF2-40B4-BE49-F238E27FC236}">
                  <a16:creationId xmlns:a16="http://schemas.microsoft.com/office/drawing/2014/main" id="{2EE58890-DE58-CE19-BDB7-CF5113F3DE3E}"/>
                </a:ext>
              </a:extLst>
            </p:cNvPr>
            <p:cNvGrpSpPr/>
            <p:nvPr/>
          </p:nvGrpSpPr>
          <p:grpSpPr>
            <a:xfrm>
              <a:off x="3057886" y="3581327"/>
              <a:ext cx="2699491" cy="734019"/>
              <a:chOff x="2119437" y="5342744"/>
              <a:chExt cx="2664403" cy="861318"/>
            </a:xfrm>
          </p:grpSpPr>
          <p:sp>
            <p:nvSpPr>
              <p:cNvPr id="24" name="圆角矩形 244">
                <a:extLst>
                  <a:ext uri="{FF2B5EF4-FFF2-40B4-BE49-F238E27FC236}">
                    <a16:creationId xmlns:a16="http://schemas.microsoft.com/office/drawing/2014/main" id="{1DAE7233-CAAD-1B54-B839-AD48B7F62394}"/>
                  </a:ext>
                </a:extLst>
              </p:cNvPr>
              <p:cNvSpPr/>
              <p:nvPr/>
            </p:nvSpPr>
            <p:spPr>
              <a:xfrm>
                <a:off x="2119437" y="5342744"/>
                <a:ext cx="896095" cy="861318"/>
              </a:xfrm>
              <a:prstGeom prst="roundRect">
                <a:avLst>
                  <a:gd name="adj" fmla="val 0"/>
                </a:avLst>
              </a:prstGeom>
              <a:gradFill flip="none" rotWithShape="1">
                <a:gsLst>
                  <a:gs pos="0">
                    <a:schemeClr val="bg1">
                      <a:lumMod val="95000"/>
                    </a:schemeClr>
                  </a:gs>
                  <a:gs pos="50000">
                    <a:schemeClr val="bg1"/>
                  </a:gs>
                  <a:gs pos="100000">
                    <a:schemeClr val="bg1">
                      <a:lumMod val="95000"/>
                    </a:schemeClr>
                  </a:gs>
                </a:gsLst>
                <a:lin ang="0" scaled="1"/>
                <a:tileRect/>
              </a:gradFill>
              <a:ln w="19050">
                <a:noFill/>
                <a:miter lim="400000"/>
              </a:ln>
              <a:effectLst/>
            </p:spPr>
            <p:txBody>
              <a:bodyPr lIns="0" tIns="0" rIns="0" bIns="0" anchor="t"/>
              <a:lstStyle/>
              <a:p>
                <a:pPr algn="ctr" defTabSz="144023">
                  <a:lnSpc>
                    <a:spcPct val="150000"/>
                  </a:lnSpc>
                  <a:defRPr/>
                </a:pPr>
                <a:endParaRPr lang="zh-CN" altLang="en-US" sz="1100" b="1" dirty="0">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圆角矩形 244">
                <a:extLst>
                  <a:ext uri="{FF2B5EF4-FFF2-40B4-BE49-F238E27FC236}">
                    <a16:creationId xmlns:a16="http://schemas.microsoft.com/office/drawing/2014/main" id="{CF357453-F5B3-71DD-2F14-314D25618AD6}"/>
                  </a:ext>
                </a:extLst>
              </p:cNvPr>
              <p:cNvSpPr/>
              <p:nvPr/>
            </p:nvSpPr>
            <p:spPr>
              <a:xfrm>
                <a:off x="3063058" y="5342744"/>
                <a:ext cx="810285" cy="861318"/>
              </a:xfrm>
              <a:prstGeom prst="roundRect">
                <a:avLst>
                  <a:gd name="adj" fmla="val 0"/>
                </a:avLst>
              </a:prstGeom>
              <a:gradFill flip="none" rotWithShape="1">
                <a:gsLst>
                  <a:gs pos="0">
                    <a:schemeClr val="bg1">
                      <a:lumMod val="95000"/>
                    </a:schemeClr>
                  </a:gs>
                  <a:gs pos="50000">
                    <a:schemeClr val="bg1"/>
                  </a:gs>
                  <a:gs pos="100000">
                    <a:schemeClr val="bg1">
                      <a:lumMod val="95000"/>
                    </a:schemeClr>
                  </a:gs>
                </a:gsLst>
                <a:lin ang="0" scaled="1"/>
                <a:tileRect/>
              </a:gradFill>
              <a:ln w="19050">
                <a:noFill/>
                <a:miter lim="400000"/>
              </a:ln>
              <a:effectLst/>
            </p:spPr>
            <p:txBody>
              <a:bodyPr lIns="0" tIns="0" rIns="0" bIns="0" anchor="t"/>
              <a:lstStyle/>
              <a:p>
                <a:pPr algn="ctr" defTabSz="144023">
                  <a:lnSpc>
                    <a:spcPct val="150000"/>
                  </a:lnSpc>
                  <a:defRPr/>
                </a:pPr>
                <a:endParaRPr lang="zh-CN" altLang="en-US" sz="1100" b="1" dirty="0">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6" name="圆角矩形 244">
                <a:extLst>
                  <a:ext uri="{FF2B5EF4-FFF2-40B4-BE49-F238E27FC236}">
                    <a16:creationId xmlns:a16="http://schemas.microsoft.com/office/drawing/2014/main" id="{66937B8C-F6D1-A6E8-1586-8F26F525ACAF}"/>
                  </a:ext>
                </a:extLst>
              </p:cNvPr>
              <p:cNvSpPr/>
              <p:nvPr/>
            </p:nvSpPr>
            <p:spPr>
              <a:xfrm>
                <a:off x="3924460" y="5342744"/>
                <a:ext cx="859380" cy="861318"/>
              </a:xfrm>
              <a:prstGeom prst="roundRect">
                <a:avLst>
                  <a:gd name="adj" fmla="val 0"/>
                </a:avLst>
              </a:prstGeom>
              <a:gradFill flip="none" rotWithShape="1">
                <a:gsLst>
                  <a:gs pos="0">
                    <a:schemeClr val="bg1">
                      <a:lumMod val="95000"/>
                    </a:schemeClr>
                  </a:gs>
                  <a:gs pos="50000">
                    <a:schemeClr val="bg1"/>
                  </a:gs>
                  <a:gs pos="100000">
                    <a:schemeClr val="bg1">
                      <a:lumMod val="95000"/>
                    </a:schemeClr>
                  </a:gs>
                </a:gsLst>
                <a:lin ang="0" scaled="1"/>
                <a:tileRect/>
              </a:gradFill>
              <a:ln w="19050">
                <a:noFill/>
                <a:miter lim="400000"/>
              </a:ln>
              <a:effectLst/>
            </p:spPr>
            <p:txBody>
              <a:bodyPr lIns="0" tIns="0" rIns="0" bIns="0" anchor="t"/>
              <a:lstStyle/>
              <a:p>
                <a:pPr algn="ctr" defTabSz="144023">
                  <a:lnSpc>
                    <a:spcPct val="150000"/>
                  </a:lnSpc>
                  <a:defRPr/>
                </a:pPr>
                <a:endParaRPr lang="zh-CN" altLang="en-US" sz="1100" b="1" dirty="0">
                  <a:solidFill>
                    <a:srgbClr val="1D1D1A"/>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0" name="TextBox 15">
              <a:extLst>
                <a:ext uri="{FF2B5EF4-FFF2-40B4-BE49-F238E27FC236}">
                  <a16:creationId xmlns:a16="http://schemas.microsoft.com/office/drawing/2014/main" id="{6B543715-1E5E-B8DF-2D39-15D8DF78D055}"/>
                </a:ext>
              </a:extLst>
            </p:cNvPr>
            <p:cNvSpPr txBox="1"/>
            <p:nvPr/>
          </p:nvSpPr>
          <p:spPr>
            <a:xfrm>
              <a:off x="3102243" y="3617613"/>
              <a:ext cx="812621" cy="255800"/>
            </a:xfrm>
            <a:prstGeom prst="rect">
              <a:avLst/>
            </a:prstGeom>
            <a:noFill/>
          </p:spPr>
          <p:txBody>
            <a:bodyPr wrap="square" lIns="0" rIns="0" rtlCol="0">
              <a:spAutoFit/>
            </a:bodyPr>
            <a:lstStyle/>
            <a:p>
              <a:pPr algn="ctr" defTabSz="517246">
                <a:lnSpc>
                  <a:spcPct val="120000"/>
                </a:lnSpc>
                <a:defRPr/>
              </a:pPr>
              <a:r>
                <a:rPr lang="en-US" altLang="zh-CN" sz="1050" b="1" dirty="0">
                  <a:solidFill>
                    <a:srgbClr val="1D1D1A">
                      <a:lumMod val="65000"/>
                      <a:lumOff val="35000"/>
                    </a:srgbClr>
                  </a:solidFill>
                  <a:latin typeface="微软雅黑" panose="020B0503020204020204" pitchFamily="34" charset="-122"/>
                  <a:ea typeface="微软雅黑" panose="020B0503020204020204" pitchFamily="34" charset="-122"/>
                  <a:cs typeface="+mn-ea"/>
                  <a:sym typeface="+mn-lt"/>
                </a:rPr>
                <a:t>AI</a:t>
              </a:r>
              <a:r>
                <a:rPr lang="zh-CN" altLang="en-US" sz="1050" b="1" dirty="0">
                  <a:solidFill>
                    <a:srgbClr val="1D1D1A">
                      <a:lumMod val="65000"/>
                      <a:lumOff val="35000"/>
                    </a:srgbClr>
                  </a:solidFill>
                  <a:latin typeface="微软雅黑" panose="020B0503020204020204" pitchFamily="34" charset="-122"/>
                  <a:ea typeface="微软雅黑" panose="020B0503020204020204" pitchFamily="34" charset="-122"/>
                  <a:cs typeface="+mn-ea"/>
                  <a:sym typeface="+mn-lt"/>
                </a:rPr>
                <a:t>应用创新</a:t>
              </a:r>
              <a:endParaRPr lang="en-US" altLang="zh-CN" sz="1050" b="1" dirty="0">
                <a:solidFill>
                  <a:srgbClr val="1D1D1A">
                    <a:lumMod val="65000"/>
                    <a:lumOff val="35000"/>
                  </a:srgbClr>
                </a:solidFill>
                <a:latin typeface="微软雅黑" panose="020B0503020204020204" pitchFamily="34" charset="-122"/>
                <a:ea typeface="微软雅黑" panose="020B0503020204020204" pitchFamily="34" charset="-122"/>
                <a:cs typeface="+mn-ea"/>
                <a:sym typeface="+mn-lt"/>
              </a:endParaRPr>
            </a:p>
            <a:p>
              <a:pPr algn="ctr" defTabSz="517246">
                <a:lnSpc>
                  <a:spcPct val="120000"/>
                </a:lnSpc>
                <a:defRPr/>
              </a:pPr>
              <a:r>
                <a:rPr lang="zh-CN" altLang="en-US" sz="1000" dirty="0">
                  <a:solidFill>
                    <a:srgbClr val="1D1D1A">
                      <a:lumMod val="65000"/>
                      <a:lumOff val="35000"/>
                    </a:srgbClr>
                  </a:solidFill>
                  <a:latin typeface="微软雅黑" panose="020B0503020204020204" pitchFamily="34" charset="-122"/>
                  <a:ea typeface="微软雅黑" panose="020B0503020204020204" pitchFamily="34" charset="-122"/>
                  <a:cs typeface="+mn-ea"/>
                  <a:sym typeface="+mn-lt"/>
                </a:rPr>
                <a:t>机械人</a:t>
              </a:r>
              <a:r>
                <a:rPr lang="en-US" altLang="zh-CN" sz="1000" dirty="0">
                  <a:solidFill>
                    <a:srgbClr val="1D1D1A">
                      <a:lumMod val="65000"/>
                      <a:lumOff val="35000"/>
                    </a:srgbClr>
                  </a:solidFill>
                  <a:latin typeface="微软雅黑" panose="020B0503020204020204" pitchFamily="34" charset="-122"/>
                  <a:ea typeface="微软雅黑" panose="020B0503020204020204" pitchFamily="34" charset="-122"/>
                  <a:cs typeface="+mn-ea"/>
                  <a:sym typeface="+mn-lt"/>
                </a:rPr>
                <a:t>/</a:t>
              </a:r>
              <a:r>
                <a:rPr lang="zh-CN" altLang="en-US" sz="1000" dirty="0">
                  <a:solidFill>
                    <a:srgbClr val="1D1D1A">
                      <a:lumMod val="65000"/>
                      <a:lumOff val="35000"/>
                    </a:srgbClr>
                  </a:solidFill>
                  <a:latin typeface="微软雅黑" panose="020B0503020204020204" pitchFamily="34" charset="-122"/>
                  <a:ea typeface="微软雅黑" panose="020B0503020204020204" pitchFamily="34" charset="-122"/>
                  <a:cs typeface="+mn-ea"/>
                  <a:sym typeface="+mn-lt"/>
                </a:rPr>
                <a:t>智能小车</a:t>
              </a:r>
              <a:r>
                <a:rPr lang="en-US" altLang="zh-CN" sz="1000" dirty="0">
                  <a:solidFill>
                    <a:srgbClr val="1D1D1A">
                      <a:lumMod val="65000"/>
                      <a:lumOff val="35000"/>
                    </a:srgbClr>
                  </a:solidFill>
                  <a:latin typeface="微软雅黑" panose="020B0503020204020204" pitchFamily="34" charset="-122"/>
                  <a:ea typeface="微软雅黑" panose="020B0503020204020204" pitchFamily="34" charset="-122"/>
                  <a:cs typeface="+mn-ea"/>
                  <a:sym typeface="+mn-lt"/>
                </a:rPr>
                <a:t>…</a:t>
              </a:r>
              <a:endParaRPr lang="zh-CN" altLang="en-US" sz="1000" dirty="0">
                <a:solidFill>
                  <a:srgbClr val="1D1D1A">
                    <a:lumMod val="65000"/>
                    <a:lumOff val="35000"/>
                  </a:srgbClr>
                </a:solidFill>
                <a:latin typeface="微软雅黑" panose="020B0503020204020204" pitchFamily="34" charset="-122"/>
                <a:ea typeface="微软雅黑" panose="020B0503020204020204" pitchFamily="34" charset="-122"/>
                <a:cs typeface="+mn-ea"/>
                <a:sym typeface="+mn-lt"/>
              </a:endParaRPr>
            </a:p>
          </p:txBody>
        </p:sp>
        <p:sp>
          <p:nvSpPr>
            <p:cNvPr id="11" name="TextBox 15">
              <a:extLst>
                <a:ext uri="{FF2B5EF4-FFF2-40B4-BE49-F238E27FC236}">
                  <a16:creationId xmlns:a16="http://schemas.microsoft.com/office/drawing/2014/main" id="{1E09E33A-05B1-20CB-883C-095A38BF7FD5}"/>
                </a:ext>
              </a:extLst>
            </p:cNvPr>
            <p:cNvSpPr txBox="1"/>
            <p:nvPr/>
          </p:nvSpPr>
          <p:spPr>
            <a:xfrm>
              <a:off x="4053450" y="3617613"/>
              <a:ext cx="748584" cy="255800"/>
            </a:xfrm>
            <a:prstGeom prst="rect">
              <a:avLst/>
            </a:prstGeom>
            <a:noFill/>
          </p:spPr>
          <p:txBody>
            <a:bodyPr wrap="square" lIns="0" rIns="0" rtlCol="0">
              <a:spAutoFit/>
            </a:bodyPr>
            <a:lstStyle/>
            <a:p>
              <a:pPr algn="ctr" defTabSz="517246">
                <a:lnSpc>
                  <a:spcPct val="120000"/>
                </a:lnSpc>
                <a:defRPr/>
              </a:pPr>
              <a:r>
                <a:rPr lang="zh-CN" altLang="en-US" sz="1050" b="1" dirty="0">
                  <a:solidFill>
                    <a:srgbClr val="1D1D1A">
                      <a:lumMod val="65000"/>
                      <a:lumOff val="35000"/>
                    </a:srgbClr>
                  </a:solidFill>
                  <a:latin typeface="微软雅黑" panose="020B0503020204020204" pitchFamily="34" charset="-122"/>
                  <a:ea typeface="微软雅黑" panose="020B0503020204020204" pitchFamily="34" charset="-122"/>
                  <a:cs typeface="+mn-ea"/>
                  <a:sym typeface="+mn-lt"/>
                </a:rPr>
                <a:t>高校教学</a:t>
              </a:r>
              <a:endParaRPr lang="en-US" altLang="zh-CN" sz="1050" b="1" dirty="0">
                <a:solidFill>
                  <a:srgbClr val="1D1D1A">
                    <a:lumMod val="65000"/>
                    <a:lumOff val="35000"/>
                  </a:srgbClr>
                </a:solidFill>
                <a:latin typeface="微软雅黑" panose="020B0503020204020204" pitchFamily="34" charset="-122"/>
                <a:ea typeface="微软雅黑" panose="020B0503020204020204" pitchFamily="34" charset="-122"/>
                <a:cs typeface="+mn-ea"/>
                <a:sym typeface="+mn-lt"/>
              </a:endParaRPr>
            </a:p>
            <a:p>
              <a:pPr algn="ctr" defTabSz="517202">
                <a:lnSpc>
                  <a:spcPct val="120000"/>
                </a:lnSpc>
                <a:defRPr/>
              </a:pPr>
              <a:r>
                <a:rPr lang="zh-CN" altLang="en-US" sz="1000" dirty="0">
                  <a:solidFill>
                    <a:srgbClr val="1D1D1A">
                      <a:lumMod val="65000"/>
                      <a:lumOff val="35000"/>
                    </a:srgbClr>
                  </a:solidFill>
                  <a:latin typeface="微软雅黑" panose="020B0503020204020204" pitchFamily="34" charset="-122"/>
                  <a:ea typeface="微软雅黑" panose="020B0503020204020204" pitchFamily="34" charset="-122"/>
                  <a:cs typeface="+mn-ea"/>
                  <a:sym typeface="+mn-lt"/>
                </a:rPr>
                <a:t>智能基座</a:t>
              </a:r>
            </a:p>
          </p:txBody>
        </p:sp>
        <p:sp>
          <p:nvSpPr>
            <p:cNvPr id="12" name="TextBox 15">
              <a:extLst>
                <a:ext uri="{FF2B5EF4-FFF2-40B4-BE49-F238E27FC236}">
                  <a16:creationId xmlns:a16="http://schemas.microsoft.com/office/drawing/2014/main" id="{305216DF-FF51-DB4A-11D3-57C6527FD279}"/>
                </a:ext>
              </a:extLst>
            </p:cNvPr>
            <p:cNvSpPr txBox="1"/>
            <p:nvPr/>
          </p:nvSpPr>
          <p:spPr>
            <a:xfrm>
              <a:off x="4938871" y="3617613"/>
              <a:ext cx="748584" cy="255800"/>
            </a:xfrm>
            <a:prstGeom prst="rect">
              <a:avLst/>
            </a:prstGeom>
            <a:noFill/>
          </p:spPr>
          <p:txBody>
            <a:bodyPr wrap="square" lIns="0" rIns="0" rtlCol="0">
              <a:spAutoFit/>
            </a:bodyPr>
            <a:lstStyle/>
            <a:p>
              <a:pPr algn="ctr" defTabSz="517246">
                <a:lnSpc>
                  <a:spcPct val="120000"/>
                </a:lnSpc>
                <a:defRPr/>
              </a:pPr>
              <a:r>
                <a:rPr lang="zh-CN" altLang="en-US" sz="1050" b="1" dirty="0">
                  <a:solidFill>
                    <a:srgbClr val="1D1D1A">
                      <a:lumMod val="65000"/>
                      <a:lumOff val="35000"/>
                    </a:srgbClr>
                  </a:solidFill>
                  <a:latin typeface="微软雅黑" panose="020B0503020204020204" pitchFamily="34" charset="-122"/>
                  <a:ea typeface="微软雅黑" panose="020B0503020204020204" pitchFamily="34" charset="-122"/>
                  <a:cs typeface="+mn-ea"/>
                  <a:sym typeface="+mn-lt"/>
                </a:rPr>
                <a:t>行业算法验证</a:t>
              </a:r>
              <a:endParaRPr lang="en-US" altLang="zh-CN" sz="1050" b="1" dirty="0">
                <a:solidFill>
                  <a:srgbClr val="1D1D1A">
                    <a:lumMod val="65000"/>
                    <a:lumOff val="35000"/>
                  </a:srgbClr>
                </a:solidFill>
                <a:latin typeface="微软雅黑" panose="020B0503020204020204" pitchFamily="34" charset="-122"/>
                <a:ea typeface="微软雅黑" panose="020B0503020204020204" pitchFamily="34" charset="-122"/>
                <a:cs typeface="+mn-ea"/>
                <a:sym typeface="+mn-lt"/>
              </a:endParaRPr>
            </a:p>
            <a:p>
              <a:pPr algn="ctr" defTabSz="517246">
                <a:lnSpc>
                  <a:spcPct val="120000"/>
                </a:lnSpc>
                <a:defRPr/>
              </a:pPr>
              <a:r>
                <a:rPr lang="zh-CN" altLang="en-US" sz="1000" dirty="0">
                  <a:solidFill>
                    <a:srgbClr val="1D1D1A">
                      <a:lumMod val="65000"/>
                      <a:lumOff val="35000"/>
                    </a:srgbClr>
                  </a:solidFill>
                  <a:latin typeface="微软雅黑" panose="020B0503020204020204" pitchFamily="34" charset="-122"/>
                  <a:ea typeface="微软雅黑" panose="020B0503020204020204" pitchFamily="34" charset="-122"/>
                  <a:cs typeface="+mn-ea"/>
                  <a:sym typeface="+mn-lt"/>
                </a:rPr>
                <a:t>工业互联网</a:t>
              </a:r>
              <a:r>
                <a:rPr lang="en-US" altLang="zh-CN" sz="1000" dirty="0">
                  <a:solidFill>
                    <a:srgbClr val="1D1D1A">
                      <a:lumMod val="65000"/>
                      <a:lumOff val="35000"/>
                    </a:srgbClr>
                  </a:solidFill>
                  <a:latin typeface="微软雅黑" panose="020B0503020204020204" pitchFamily="34" charset="-122"/>
                  <a:ea typeface="微软雅黑" panose="020B0503020204020204" pitchFamily="34" charset="-122"/>
                  <a:cs typeface="+mn-ea"/>
                  <a:sym typeface="+mn-lt"/>
                </a:rPr>
                <a:t>ISV</a:t>
              </a:r>
              <a:r>
                <a:rPr lang="zh-CN" altLang="en-US" sz="1000" dirty="0">
                  <a:solidFill>
                    <a:srgbClr val="1D1D1A">
                      <a:lumMod val="65000"/>
                      <a:lumOff val="35000"/>
                    </a:srgbClr>
                  </a:solidFill>
                  <a:latin typeface="微软雅黑" panose="020B0503020204020204" pitchFamily="34" charset="-122"/>
                  <a:ea typeface="微软雅黑" panose="020B0503020204020204" pitchFamily="34" charset="-122"/>
                  <a:cs typeface="+mn-ea"/>
                  <a:sym typeface="+mn-lt"/>
                </a:rPr>
                <a:t>等</a:t>
              </a:r>
            </a:p>
          </p:txBody>
        </p:sp>
        <p:pic>
          <p:nvPicPr>
            <p:cNvPr id="13" name="图片 12">
              <a:extLst>
                <a:ext uri="{FF2B5EF4-FFF2-40B4-BE49-F238E27FC236}">
                  <a16:creationId xmlns:a16="http://schemas.microsoft.com/office/drawing/2014/main" id="{368A6EED-2456-D97D-70E3-54B4CC4D9BC4}"/>
                </a:ext>
              </a:extLst>
            </p:cNvPr>
            <p:cNvPicPr preferRelativeResize="0">
              <a:picLocks/>
            </p:cNvPicPr>
            <p:nvPr/>
          </p:nvPicPr>
          <p:blipFill rotWithShape="1">
            <a:blip r:embed="rId7"/>
            <a:srcRect l="3479" t="5644" r="3479" b="15760"/>
            <a:stretch/>
          </p:blipFill>
          <p:spPr>
            <a:xfrm>
              <a:off x="3208209" y="3861249"/>
              <a:ext cx="600688" cy="390956"/>
            </a:xfrm>
            <a:prstGeom prst="rect">
              <a:avLst/>
            </a:prstGeom>
            <a:effectLst>
              <a:outerShdw blurRad="38100" algn="ctr" rotWithShape="0">
                <a:srgbClr val="000000">
                  <a:alpha val="30000"/>
                </a:srgbClr>
              </a:outerShdw>
            </a:effectLst>
          </p:spPr>
        </p:pic>
        <p:pic>
          <p:nvPicPr>
            <p:cNvPr id="14" name="图片 13">
              <a:extLst>
                <a:ext uri="{FF2B5EF4-FFF2-40B4-BE49-F238E27FC236}">
                  <a16:creationId xmlns:a16="http://schemas.microsoft.com/office/drawing/2014/main" id="{FE5243E9-9474-E870-C830-9D9A3F0515D6}"/>
                </a:ext>
              </a:extLst>
            </p:cNvPr>
            <p:cNvPicPr>
              <a:picLocks noChangeAspect="1"/>
            </p:cNvPicPr>
            <p:nvPr/>
          </p:nvPicPr>
          <p:blipFill>
            <a:blip r:embed="rId8"/>
            <a:stretch>
              <a:fillRect/>
            </a:stretch>
          </p:blipFill>
          <p:spPr>
            <a:xfrm>
              <a:off x="4121229" y="3863193"/>
              <a:ext cx="616382" cy="389013"/>
            </a:xfrm>
            <a:prstGeom prst="rect">
              <a:avLst/>
            </a:prstGeom>
          </p:spPr>
        </p:pic>
        <p:pic>
          <p:nvPicPr>
            <p:cNvPr id="15" name="Picture 2" descr="Get Closer to Your Users with Edge Computing | Allied Telesis">
              <a:extLst>
                <a:ext uri="{FF2B5EF4-FFF2-40B4-BE49-F238E27FC236}">
                  <a16:creationId xmlns:a16="http://schemas.microsoft.com/office/drawing/2014/main" id="{E0CAE5A7-5ACC-DF9A-F59F-375CB4A6529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95884" y="3869648"/>
              <a:ext cx="629581" cy="382558"/>
            </a:xfrm>
            <a:prstGeom prst="rect">
              <a:avLst/>
            </a:prstGeom>
            <a:noFill/>
            <a:ln>
              <a:solidFill>
                <a:schemeClr val="tx2">
                  <a:lumMod val="85000"/>
                </a:schemeClr>
              </a:solidFill>
            </a:ln>
            <a:extLst>
              <a:ext uri="{909E8E84-426E-40DD-AFC4-6F175D3DCCD1}">
                <a14:hiddenFill xmlns:a14="http://schemas.microsoft.com/office/drawing/2010/main">
                  <a:solidFill>
                    <a:srgbClr val="FFFFFF"/>
                  </a:solidFill>
                </a14:hiddenFill>
              </a:ext>
            </a:extLst>
          </p:spPr>
        </p:pic>
        <p:sp>
          <p:nvSpPr>
            <p:cNvPr id="16" name="椭圆 15">
              <a:extLst>
                <a:ext uri="{FF2B5EF4-FFF2-40B4-BE49-F238E27FC236}">
                  <a16:creationId xmlns:a16="http://schemas.microsoft.com/office/drawing/2014/main" id="{EE14A0C0-F7AD-4D60-D0A5-D574837C4127}"/>
                </a:ext>
              </a:extLst>
            </p:cNvPr>
            <p:cNvSpPr/>
            <p:nvPr/>
          </p:nvSpPr>
          <p:spPr>
            <a:xfrm>
              <a:off x="3041614" y="4373588"/>
              <a:ext cx="211005" cy="2110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720" tIns="25860" rIns="51720" bIns="25860" numCol="1" spcCol="0" rtlCol="0" fromWordArt="0" anchor="ctr" anchorCtr="0" forceAA="0" compatLnSpc="1">
              <a:prstTxWarp prst="textNoShape">
                <a:avLst/>
              </a:prstTxWarp>
              <a:noAutofit/>
            </a:bodyPr>
            <a:lstStyle/>
            <a:p>
              <a:pPr algn="ctr" defTabSz="517246">
                <a:defRPr/>
              </a:pPr>
              <a:endParaRPr lang="zh-CN" altLang="en-US" sz="1600">
                <a:solidFill>
                  <a:srgbClr val="666666"/>
                </a:solidFill>
                <a:latin typeface="微软雅黑" panose="020B0503020204020204" pitchFamily="34" charset="-122"/>
                <a:ea typeface="微软雅黑" panose="020B0503020204020204" pitchFamily="34" charset="-122"/>
              </a:endParaRPr>
            </a:p>
          </p:txBody>
        </p:sp>
        <p:sp>
          <p:nvSpPr>
            <p:cNvPr id="17" name="椭圆 16">
              <a:extLst>
                <a:ext uri="{FF2B5EF4-FFF2-40B4-BE49-F238E27FC236}">
                  <a16:creationId xmlns:a16="http://schemas.microsoft.com/office/drawing/2014/main" id="{6A3B867F-7781-9D18-7126-8235EA2217E8}"/>
                </a:ext>
              </a:extLst>
            </p:cNvPr>
            <p:cNvSpPr/>
            <p:nvPr/>
          </p:nvSpPr>
          <p:spPr>
            <a:xfrm>
              <a:off x="3066450" y="4402839"/>
              <a:ext cx="139267" cy="13926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720" tIns="25860" rIns="51720" bIns="25860" numCol="1" spcCol="0" rtlCol="0" fromWordArt="0" anchor="ctr" anchorCtr="0" forceAA="0" compatLnSpc="1">
              <a:prstTxWarp prst="textNoShape">
                <a:avLst/>
              </a:prstTxWarp>
              <a:noAutofit/>
            </a:bodyPr>
            <a:lstStyle/>
            <a:p>
              <a:pPr algn="ctr" defTabSz="517246">
                <a:defRPr/>
              </a:pPr>
              <a:r>
                <a:rPr lang="en-US" altLang="zh-CN" sz="1050" b="1" dirty="0">
                  <a:solidFill>
                    <a:srgbClr val="FFFFFF"/>
                  </a:solidFill>
                  <a:latin typeface="微软雅黑" panose="020B0503020204020204" pitchFamily="34" charset="-122"/>
                  <a:ea typeface="微软雅黑" panose="020B0503020204020204" pitchFamily="34" charset="-122"/>
                  <a:cs typeface="Huawei Sans" panose="020C0503030203020204" pitchFamily="34" charset="0"/>
                </a:rPr>
                <a:t>1</a:t>
              </a:r>
              <a:endParaRPr lang="zh-CN" altLang="en-US" sz="1050" b="1" dirty="0">
                <a:solidFill>
                  <a:srgbClr val="FFFFFF"/>
                </a:solidFill>
                <a:latin typeface="微软雅黑" panose="020B0503020204020204" pitchFamily="34" charset="-122"/>
                <a:ea typeface="微软雅黑" panose="020B0503020204020204" pitchFamily="34" charset="-122"/>
                <a:cs typeface="Huawei Sans" panose="020C0503030203020204" pitchFamily="34" charset="0"/>
              </a:endParaRPr>
            </a:p>
          </p:txBody>
        </p:sp>
        <p:sp>
          <p:nvSpPr>
            <p:cNvPr id="18" name="椭圆 17">
              <a:extLst>
                <a:ext uri="{FF2B5EF4-FFF2-40B4-BE49-F238E27FC236}">
                  <a16:creationId xmlns:a16="http://schemas.microsoft.com/office/drawing/2014/main" id="{8330825F-7563-A163-089F-5B9479AE37F7}"/>
                </a:ext>
              </a:extLst>
            </p:cNvPr>
            <p:cNvSpPr/>
            <p:nvPr/>
          </p:nvSpPr>
          <p:spPr>
            <a:xfrm>
              <a:off x="4554269" y="4373588"/>
              <a:ext cx="211005" cy="2110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720" tIns="25860" rIns="51720" bIns="25860" numCol="1" spcCol="0" rtlCol="0" fromWordArt="0" anchor="ctr" anchorCtr="0" forceAA="0" compatLnSpc="1">
              <a:prstTxWarp prst="textNoShape">
                <a:avLst/>
              </a:prstTxWarp>
              <a:noAutofit/>
            </a:bodyPr>
            <a:lstStyle/>
            <a:p>
              <a:pPr algn="ctr" defTabSz="517246">
                <a:defRPr/>
              </a:pPr>
              <a:endParaRPr lang="zh-CN" altLang="en-US" sz="1600">
                <a:solidFill>
                  <a:srgbClr val="666666"/>
                </a:solidFill>
                <a:latin typeface="微软雅黑" panose="020B0503020204020204" pitchFamily="34" charset="-122"/>
                <a:ea typeface="微软雅黑" panose="020B0503020204020204" pitchFamily="34" charset="-122"/>
              </a:endParaRPr>
            </a:p>
          </p:txBody>
        </p:sp>
        <p:sp>
          <p:nvSpPr>
            <p:cNvPr id="19" name="椭圆 18">
              <a:extLst>
                <a:ext uri="{FF2B5EF4-FFF2-40B4-BE49-F238E27FC236}">
                  <a16:creationId xmlns:a16="http://schemas.microsoft.com/office/drawing/2014/main" id="{EDBA1300-A89F-9BED-BF5C-1D6BA89BE969}"/>
                </a:ext>
              </a:extLst>
            </p:cNvPr>
            <p:cNvSpPr/>
            <p:nvPr/>
          </p:nvSpPr>
          <p:spPr>
            <a:xfrm>
              <a:off x="4579105" y="4402839"/>
              <a:ext cx="139267" cy="13926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720" tIns="25860" rIns="51720" bIns="25860" numCol="1" spcCol="0" rtlCol="0" fromWordArt="0" anchor="ctr" anchorCtr="0" forceAA="0" compatLnSpc="1">
              <a:prstTxWarp prst="textNoShape">
                <a:avLst/>
              </a:prstTxWarp>
              <a:noAutofit/>
            </a:bodyPr>
            <a:lstStyle/>
            <a:p>
              <a:pPr algn="ctr" defTabSz="517246">
                <a:defRPr/>
              </a:pPr>
              <a:r>
                <a:rPr lang="en-US" altLang="zh-CN" sz="1050" b="1" dirty="0">
                  <a:solidFill>
                    <a:srgbClr val="FFFFFF"/>
                  </a:solidFill>
                  <a:latin typeface="微软雅黑" panose="020B0503020204020204" pitchFamily="34" charset="-122"/>
                  <a:ea typeface="微软雅黑" panose="020B0503020204020204" pitchFamily="34" charset="-122"/>
                  <a:cs typeface="Huawei Sans" panose="020C0503030203020204" pitchFamily="34" charset="0"/>
                </a:rPr>
                <a:t>2</a:t>
              </a:r>
              <a:endParaRPr lang="zh-CN" altLang="en-US" sz="1050" b="1" dirty="0">
                <a:solidFill>
                  <a:srgbClr val="FFFFFF"/>
                </a:solidFill>
                <a:latin typeface="微软雅黑" panose="020B0503020204020204" pitchFamily="34" charset="-122"/>
                <a:ea typeface="微软雅黑" panose="020B0503020204020204" pitchFamily="34" charset="-122"/>
                <a:cs typeface="Huawei Sans" panose="020C0503030203020204" pitchFamily="34" charset="0"/>
              </a:endParaRPr>
            </a:p>
          </p:txBody>
        </p:sp>
        <p:sp>
          <p:nvSpPr>
            <p:cNvPr id="20" name="椭圆 19">
              <a:extLst>
                <a:ext uri="{FF2B5EF4-FFF2-40B4-BE49-F238E27FC236}">
                  <a16:creationId xmlns:a16="http://schemas.microsoft.com/office/drawing/2014/main" id="{C7DDAA8D-7E99-1582-ED50-11A68FF231AD}"/>
                </a:ext>
              </a:extLst>
            </p:cNvPr>
            <p:cNvSpPr/>
            <p:nvPr/>
          </p:nvSpPr>
          <p:spPr>
            <a:xfrm>
              <a:off x="7596844" y="4378096"/>
              <a:ext cx="211005" cy="2110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720" tIns="25860" rIns="51720" bIns="25860" numCol="1" spcCol="0" rtlCol="0" fromWordArt="0" anchor="ctr" anchorCtr="0" forceAA="0" compatLnSpc="1">
              <a:prstTxWarp prst="textNoShape">
                <a:avLst/>
              </a:prstTxWarp>
              <a:noAutofit/>
            </a:bodyPr>
            <a:lstStyle/>
            <a:p>
              <a:pPr algn="ctr" defTabSz="517246">
                <a:defRPr/>
              </a:pPr>
              <a:endParaRPr lang="zh-CN" altLang="en-US" sz="1600">
                <a:solidFill>
                  <a:srgbClr val="666666"/>
                </a:solidFill>
                <a:latin typeface="微软雅黑" panose="020B0503020204020204" pitchFamily="34" charset="-122"/>
                <a:ea typeface="微软雅黑" panose="020B0503020204020204" pitchFamily="34" charset="-122"/>
              </a:endParaRPr>
            </a:p>
          </p:txBody>
        </p:sp>
        <p:sp>
          <p:nvSpPr>
            <p:cNvPr id="21" name="椭圆 20">
              <a:extLst>
                <a:ext uri="{FF2B5EF4-FFF2-40B4-BE49-F238E27FC236}">
                  <a16:creationId xmlns:a16="http://schemas.microsoft.com/office/drawing/2014/main" id="{C339DF53-E3EF-9AB7-C23D-B30D72B690D4}"/>
                </a:ext>
              </a:extLst>
            </p:cNvPr>
            <p:cNvSpPr/>
            <p:nvPr/>
          </p:nvSpPr>
          <p:spPr>
            <a:xfrm>
              <a:off x="7621681" y="4407347"/>
              <a:ext cx="139267" cy="13926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720" tIns="25860" rIns="51720" bIns="25860" numCol="1" spcCol="0" rtlCol="0" fromWordArt="0" anchor="ctr" anchorCtr="0" forceAA="0" compatLnSpc="1">
              <a:prstTxWarp prst="textNoShape">
                <a:avLst/>
              </a:prstTxWarp>
              <a:noAutofit/>
            </a:bodyPr>
            <a:lstStyle/>
            <a:p>
              <a:pPr algn="ctr" defTabSz="517246">
                <a:defRPr/>
              </a:pPr>
              <a:r>
                <a:rPr lang="en-US" altLang="zh-CN" sz="1050" b="1" dirty="0">
                  <a:solidFill>
                    <a:srgbClr val="FFFFFF"/>
                  </a:solidFill>
                  <a:latin typeface="微软雅黑" panose="020B0503020204020204" pitchFamily="34" charset="-122"/>
                  <a:ea typeface="微软雅黑" panose="020B0503020204020204" pitchFamily="34" charset="-122"/>
                  <a:cs typeface="Huawei Sans" panose="020C0503030203020204" pitchFamily="34" charset="0"/>
                </a:rPr>
                <a:t>4</a:t>
              </a:r>
              <a:endParaRPr lang="zh-CN" altLang="en-US" sz="1050" b="1" dirty="0">
                <a:solidFill>
                  <a:srgbClr val="FFFFFF"/>
                </a:solidFill>
                <a:latin typeface="微软雅黑" panose="020B0503020204020204" pitchFamily="34" charset="-122"/>
                <a:ea typeface="微软雅黑" panose="020B0503020204020204" pitchFamily="34" charset="-122"/>
                <a:cs typeface="Huawei Sans" panose="020C0503030203020204" pitchFamily="34" charset="0"/>
              </a:endParaRPr>
            </a:p>
          </p:txBody>
        </p:sp>
        <p:sp>
          <p:nvSpPr>
            <p:cNvPr id="22" name="椭圆 21">
              <a:extLst>
                <a:ext uri="{FF2B5EF4-FFF2-40B4-BE49-F238E27FC236}">
                  <a16:creationId xmlns:a16="http://schemas.microsoft.com/office/drawing/2014/main" id="{AB2A5A34-5D07-B8A5-51C1-2CD54D45273C}"/>
                </a:ext>
              </a:extLst>
            </p:cNvPr>
            <p:cNvSpPr/>
            <p:nvPr/>
          </p:nvSpPr>
          <p:spPr>
            <a:xfrm>
              <a:off x="6091563" y="4378096"/>
              <a:ext cx="211005" cy="2110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720" tIns="25860" rIns="51720" bIns="25860" numCol="1" spcCol="0" rtlCol="0" fromWordArt="0" anchor="ctr" anchorCtr="0" forceAA="0" compatLnSpc="1">
              <a:prstTxWarp prst="textNoShape">
                <a:avLst/>
              </a:prstTxWarp>
              <a:noAutofit/>
            </a:bodyPr>
            <a:lstStyle/>
            <a:p>
              <a:pPr algn="ctr" defTabSz="517246">
                <a:defRPr/>
              </a:pPr>
              <a:endParaRPr lang="zh-CN" altLang="en-US" sz="1600">
                <a:solidFill>
                  <a:srgbClr val="666666"/>
                </a:solidFill>
                <a:latin typeface="微软雅黑" panose="020B0503020204020204" pitchFamily="34" charset="-122"/>
                <a:ea typeface="微软雅黑" panose="020B0503020204020204" pitchFamily="34" charset="-122"/>
              </a:endParaRPr>
            </a:p>
          </p:txBody>
        </p:sp>
        <p:sp>
          <p:nvSpPr>
            <p:cNvPr id="23" name="椭圆 22">
              <a:extLst>
                <a:ext uri="{FF2B5EF4-FFF2-40B4-BE49-F238E27FC236}">
                  <a16:creationId xmlns:a16="http://schemas.microsoft.com/office/drawing/2014/main" id="{FBC10D10-8220-A2A0-3625-EE9D640C532D}"/>
                </a:ext>
              </a:extLst>
            </p:cNvPr>
            <p:cNvSpPr/>
            <p:nvPr/>
          </p:nvSpPr>
          <p:spPr>
            <a:xfrm>
              <a:off x="6116400" y="4407347"/>
              <a:ext cx="139267" cy="13926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720" tIns="25860" rIns="51720" bIns="25860" numCol="1" spcCol="0" rtlCol="0" fromWordArt="0" anchor="ctr" anchorCtr="0" forceAA="0" compatLnSpc="1">
              <a:prstTxWarp prst="textNoShape">
                <a:avLst/>
              </a:prstTxWarp>
              <a:noAutofit/>
            </a:bodyPr>
            <a:lstStyle/>
            <a:p>
              <a:pPr algn="ctr" defTabSz="517246">
                <a:defRPr/>
              </a:pPr>
              <a:r>
                <a:rPr lang="en-US" altLang="zh-CN" sz="1050" b="1" dirty="0">
                  <a:solidFill>
                    <a:srgbClr val="FFFFFF"/>
                  </a:solidFill>
                  <a:latin typeface="微软雅黑" panose="020B0503020204020204" pitchFamily="34" charset="-122"/>
                  <a:ea typeface="微软雅黑" panose="020B0503020204020204" pitchFamily="34" charset="-122"/>
                  <a:cs typeface="Huawei Sans" panose="020C0503030203020204" pitchFamily="34" charset="0"/>
                </a:rPr>
                <a:t>3</a:t>
              </a:r>
              <a:endParaRPr lang="zh-CN" altLang="en-US" sz="1050" b="1" dirty="0">
                <a:solidFill>
                  <a:srgbClr val="FFFFFF"/>
                </a:solidFill>
                <a:latin typeface="微软雅黑" panose="020B0503020204020204" pitchFamily="34" charset="-122"/>
                <a:ea typeface="微软雅黑" panose="020B0503020204020204" pitchFamily="34" charset="-122"/>
                <a:cs typeface="Huawei Sans" panose="020C0503030203020204" pitchFamily="34" charset="0"/>
              </a:endParaRPr>
            </a:p>
          </p:txBody>
        </p:sp>
      </p:grpSp>
      <p:sp>
        <p:nvSpPr>
          <p:cNvPr id="56" name="文本框 55">
            <a:extLst>
              <a:ext uri="{FF2B5EF4-FFF2-40B4-BE49-F238E27FC236}">
                <a16:creationId xmlns:a16="http://schemas.microsoft.com/office/drawing/2014/main" id="{FC32D572-00CD-8E0D-0C4F-A6041FDA4D41}"/>
              </a:ext>
            </a:extLst>
          </p:cNvPr>
          <p:cNvSpPr txBox="1"/>
          <p:nvPr/>
        </p:nvSpPr>
        <p:spPr>
          <a:xfrm>
            <a:off x="554997" y="280535"/>
            <a:ext cx="11461531" cy="584775"/>
          </a:xfrm>
          <a:prstGeom prst="rect">
            <a:avLst/>
          </a:prstGeom>
          <a:noFill/>
        </p:spPr>
        <p:txBody>
          <a:bodyPr wrap="square" rtlCol="0">
            <a:spAutoFit/>
          </a:bodyPr>
          <a:lstStyle/>
          <a:p>
            <a:pPr defTabSz="914400"/>
            <a:r>
              <a:rPr lang="en-US" altLang="zh-CN" sz="3200" b="1" dirty="0">
                <a:gradFill>
                  <a:gsLst>
                    <a:gs pos="0">
                      <a:srgbClr val="01FFFF"/>
                    </a:gs>
                    <a:gs pos="50000">
                      <a:srgbClr val="21C5FF"/>
                    </a:gs>
                    <a:gs pos="100000">
                      <a:srgbClr val="1672FA"/>
                    </a:gs>
                  </a:gsLst>
                  <a:lin ang="2700000" scaled="1"/>
                </a:gradFill>
                <a:latin typeface="微软雅黑" panose="020B0503020204020204" pitchFamily="34" charset="-122"/>
                <a:ea typeface="微软雅黑" panose="020B0503020204020204" pitchFamily="34" charset="-122"/>
              </a:rPr>
              <a:t>Atlas 200I DK A2</a:t>
            </a:r>
            <a:r>
              <a:rPr lang="zh-CN" altLang="en-US" sz="3200" b="1" dirty="0">
                <a:gradFill>
                  <a:gsLst>
                    <a:gs pos="0">
                      <a:srgbClr val="01FFFF"/>
                    </a:gs>
                    <a:gs pos="50000">
                      <a:srgbClr val="21C5FF"/>
                    </a:gs>
                    <a:gs pos="100000">
                      <a:srgbClr val="1672FA"/>
                    </a:gs>
                  </a:gsLst>
                  <a:lin ang="2700000" scaled="1"/>
                </a:gradFill>
                <a:latin typeface="微软雅黑" panose="020B0503020204020204" pitchFamily="34" charset="-122"/>
                <a:ea typeface="微软雅黑" panose="020B0503020204020204" pitchFamily="34" charset="-122"/>
              </a:rPr>
              <a:t>开发者套件</a:t>
            </a:r>
          </a:p>
        </p:txBody>
      </p:sp>
      <p:pic>
        <p:nvPicPr>
          <p:cNvPr id="57" name="Picture 2" descr="C:\Users\c00481838\AppData\Roaming\eSpace_Desktop\UserData\c00481838\imagefiles\originalImgfiles\40CF2541-8C37-46E5-90F0-6882E722FAF8.png">
            <a:extLst>
              <a:ext uri="{FF2B5EF4-FFF2-40B4-BE49-F238E27FC236}">
                <a16:creationId xmlns:a16="http://schemas.microsoft.com/office/drawing/2014/main" id="{90BE994A-DDB3-1500-836B-E858D1094D8D}"/>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10000" b="90000" l="10000" r="90000">
                        <a14:foregroundMark x1="29625" y1="45333" x2="29625" y2="45333"/>
                        <a14:foregroundMark x1="47500" y1="41778" x2="50813" y2="43111"/>
                        <a14:foregroundMark x1="29125" y1="44889" x2="24813" y2="53556"/>
                        <a14:foregroundMark x1="25938" y1="47667" x2="24063"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9069" y="1113780"/>
            <a:ext cx="2902300" cy="1632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192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58632370-176F-68E0-3D05-A5DEB675D627}"/>
              </a:ext>
            </a:extLst>
          </p:cNvPr>
          <p:cNvGraphicFramePr>
            <a:graphicFrameLocks noGrp="1"/>
          </p:cNvGraphicFramePr>
          <p:nvPr>
            <p:extLst>
              <p:ext uri="{D42A27DB-BD31-4B8C-83A1-F6EECF244321}">
                <p14:modId xmlns:p14="http://schemas.microsoft.com/office/powerpoint/2010/main" val="2796515164"/>
              </p:ext>
            </p:extLst>
          </p:nvPr>
        </p:nvGraphicFramePr>
        <p:xfrm>
          <a:off x="819295" y="3743363"/>
          <a:ext cx="8413004" cy="1528483"/>
        </p:xfrm>
        <a:graphic>
          <a:graphicData uri="http://schemas.openxmlformats.org/drawingml/2006/table">
            <a:tbl>
              <a:tblPr/>
              <a:tblGrid>
                <a:gridCol w="2103251">
                  <a:extLst>
                    <a:ext uri="{9D8B030D-6E8A-4147-A177-3AD203B41FA5}">
                      <a16:colId xmlns:a16="http://schemas.microsoft.com/office/drawing/2014/main" val="1410143780"/>
                    </a:ext>
                  </a:extLst>
                </a:gridCol>
                <a:gridCol w="2103251">
                  <a:extLst>
                    <a:ext uri="{9D8B030D-6E8A-4147-A177-3AD203B41FA5}">
                      <a16:colId xmlns:a16="http://schemas.microsoft.com/office/drawing/2014/main" val="3573930601"/>
                    </a:ext>
                  </a:extLst>
                </a:gridCol>
                <a:gridCol w="2103251">
                  <a:extLst>
                    <a:ext uri="{9D8B030D-6E8A-4147-A177-3AD203B41FA5}">
                      <a16:colId xmlns:a16="http://schemas.microsoft.com/office/drawing/2014/main" val="2457023452"/>
                    </a:ext>
                  </a:extLst>
                </a:gridCol>
                <a:gridCol w="2103251">
                  <a:extLst>
                    <a:ext uri="{9D8B030D-6E8A-4147-A177-3AD203B41FA5}">
                      <a16:colId xmlns:a16="http://schemas.microsoft.com/office/drawing/2014/main" val="2077731679"/>
                    </a:ext>
                  </a:extLst>
                </a:gridCol>
              </a:tblGrid>
              <a:tr h="490029">
                <a:tc>
                  <a:txBody>
                    <a:bodyPr/>
                    <a:lstStyle/>
                    <a:p>
                      <a:pPr algn="ctr" latinLnBrk="0"/>
                      <a:r>
                        <a:rPr lang="zh-CN" altLang="en-US" sz="1600" b="1" dirty="0">
                          <a:solidFill>
                            <a:sysClr val="windowText" lastClr="000000"/>
                          </a:solidFill>
                          <a:effectLst/>
                          <a:latin typeface="微软雅黑" panose="020B0503020204020204" pitchFamily="34" charset="-122"/>
                          <a:ea typeface="微软雅黑" panose="020B0503020204020204" pitchFamily="34" charset="-122"/>
                        </a:rPr>
                        <a:t>赛道名称</a:t>
                      </a:r>
                      <a:endParaRPr lang="zh-CN" altLang="en-US" sz="1600" dirty="0">
                        <a:solidFill>
                          <a:sysClr val="windowText" lastClr="000000"/>
                        </a:solidFill>
                        <a:effectLst/>
                        <a:latin typeface="微软雅黑" panose="020B0503020204020204" pitchFamily="34" charset="-122"/>
                        <a:ea typeface="微软雅黑" panose="020B0503020204020204" pitchFamily="34" charset="-122"/>
                      </a:endParaRPr>
                    </a:p>
                  </a:txBody>
                  <a:tcPr marL="152340" marR="152340" marT="107908" marB="1079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latinLnBrk="0"/>
                      <a:r>
                        <a:rPr lang="zh-CN" altLang="en-US" sz="1600" b="1" dirty="0">
                          <a:solidFill>
                            <a:sysClr val="windowText" lastClr="000000"/>
                          </a:solidFill>
                          <a:effectLst/>
                          <a:latin typeface="微软雅黑" panose="020B0503020204020204" pitchFamily="34" charset="-122"/>
                          <a:ea typeface="微软雅黑" panose="020B0503020204020204" pitchFamily="34" charset="-122"/>
                        </a:rPr>
                        <a:t>奖项名称</a:t>
                      </a:r>
                      <a:endParaRPr lang="zh-CN" altLang="en-US" sz="1600" dirty="0">
                        <a:solidFill>
                          <a:sysClr val="windowText" lastClr="000000"/>
                        </a:solidFill>
                        <a:effectLst/>
                        <a:latin typeface="微软雅黑" panose="020B0503020204020204" pitchFamily="34" charset="-122"/>
                        <a:ea typeface="微软雅黑" panose="020B0503020204020204" pitchFamily="34" charset="-122"/>
                      </a:endParaRPr>
                    </a:p>
                  </a:txBody>
                  <a:tcPr marL="152340" marR="152340" marT="107908" marB="1079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latinLnBrk="0"/>
                      <a:r>
                        <a:rPr lang="zh-CN" altLang="en-US" sz="1600" b="1">
                          <a:solidFill>
                            <a:sysClr val="windowText" lastClr="000000"/>
                          </a:solidFill>
                          <a:effectLst/>
                          <a:latin typeface="微软雅黑" panose="020B0503020204020204" pitchFamily="34" charset="-122"/>
                          <a:ea typeface="微软雅黑" panose="020B0503020204020204" pitchFamily="34" charset="-122"/>
                        </a:rPr>
                        <a:t>奖项数量（个）</a:t>
                      </a:r>
                      <a:endParaRPr lang="zh-CN" altLang="en-US" sz="1600">
                        <a:solidFill>
                          <a:sysClr val="windowText" lastClr="000000"/>
                        </a:solidFill>
                        <a:effectLst/>
                        <a:latin typeface="微软雅黑" panose="020B0503020204020204" pitchFamily="34" charset="-122"/>
                        <a:ea typeface="微软雅黑" panose="020B0503020204020204" pitchFamily="34" charset="-122"/>
                      </a:endParaRPr>
                    </a:p>
                  </a:txBody>
                  <a:tcPr marL="152340" marR="152340" marT="107908" marB="1079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latinLnBrk="0"/>
                      <a:r>
                        <a:rPr lang="zh-CN" altLang="en-US" sz="1600" b="1">
                          <a:solidFill>
                            <a:sysClr val="windowText" lastClr="000000"/>
                          </a:solidFill>
                          <a:effectLst/>
                          <a:latin typeface="微软雅黑" panose="020B0503020204020204" pitchFamily="34" charset="-122"/>
                          <a:ea typeface="微软雅黑" panose="020B0503020204020204" pitchFamily="34" charset="-122"/>
                        </a:rPr>
                        <a:t>奖项金额（元）</a:t>
                      </a:r>
                      <a:endParaRPr lang="zh-CN" altLang="en-US" sz="1600">
                        <a:solidFill>
                          <a:sysClr val="windowText" lastClr="000000"/>
                        </a:solidFill>
                        <a:effectLst/>
                        <a:latin typeface="微软雅黑" panose="020B0503020204020204" pitchFamily="34" charset="-122"/>
                        <a:ea typeface="微软雅黑" panose="020B0503020204020204" pitchFamily="34" charset="-122"/>
                      </a:endParaRPr>
                    </a:p>
                  </a:txBody>
                  <a:tcPr marL="152340" marR="152340" marT="107908" marB="1079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08262527"/>
                  </a:ext>
                </a:extLst>
              </a:tr>
              <a:tr h="1038454">
                <a:tc>
                  <a:txBody>
                    <a:bodyPr/>
                    <a:lstStyle/>
                    <a:p>
                      <a:pPr algn="ctr" latinLnBrk="0"/>
                      <a:r>
                        <a:rPr lang="zh-CN" altLang="en-US" sz="1600" dirty="0">
                          <a:solidFill>
                            <a:sysClr val="windowText" lastClr="000000"/>
                          </a:solidFill>
                          <a:effectLst/>
                          <a:latin typeface="微软雅黑" panose="020B0503020204020204" pitchFamily="34" charset="-122"/>
                          <a:ea typeface="微软雅黑" panose="020B0503020204020204" pitchFamily="34" charset="-122"/>
                        </a:rPr>
                        <a:t>开发者套件创新赛道</a:t>
                      </a:r>
                    </a:p>
                  </a:txBody>
                  <a:tcPr marL="152340" marR="152340" marT="107908" marB="1079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latinLnBrk="0"/>
                      <a:r>
                        <a:rPr lang="zh-CN" altLang="en-US" sz="1600" dirty="0">
                          <a:solidFill>
                            <a:sysClr val="windowText" lastClr="000000"/>
                          </a:solidFill>
                          <a:effectLst/>
                          <a:latin typeface="微软雅黑" panose="020B0503020204020204" pitchFamily="34" charset="-122"/>
                          <a:ea typeface="微软雅黑" panose="020B0503020204020204" pitchFamily="34" charset="-122"/>
                        </a:rPr>
                        <a:t>金奖</a:t>
                      </a:r>
                    </a:p>
                    <a:p>
                      <a:pPr algn="ctr" latinLnBrk="0"/>
                      <a:r>
                        <a:rPr lang="zh-CN" altLang="en-US" sz="1600" dirty="0">
                          <a:solidFill>
                            <a:sysClr val="windowText" lastClr="000000"/>
                          </a:solidFill>
                          <a:effectLst/>
                          <a:latin typeface="微软雅黑" panose="020B0503020204020204" pitchFamily="34" charset="-122"/>
                          <a:ea typeface="微软雅黑" panose="020B0503020204020204" pitchFamily="34" charset="-122"/>
                        </a:rPr>
                        <a:t>银奖</a:t>
                      </a:r>
                    </a:p>
                    <a:p>
                      <a:pPr algn="ctr" latinLnBrk="0"/>
                      <a:r>
                        <a:rPr lang="zh-CN" altLang="en-US" sz="1600" dirty="0">
                          <a:solidFill>
                            <a:sysClr val="windowText" lastClr="000000"/>
                          </a:solidFill>
                          <a:effectLst/>
                          <a:latin typeface="微软雅黑" panose="020B0503020204020204" pitchFamily="34" charset="-122"/>
                          <a:ea typeface="微软雅黑" panose="020B0503020204020204" pitchFamily="34" charset="-122"/>
                        </a:rPr>
                        <a:t>铜奖</a:t>
                      </a:r>
                    </a:p>
                  </a:txBody>
                  <a:tcPr marL="152340" marR="152340" marT="107908" marB="1079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latinLnBrk="0"/>
                      <a:r>
                        <a:rPr lang="en-US" altLang="zh-CN" sz="1600" dirty="0">
                          <a:solidFill>
                            <a:sysClr val="windowText" lastClr="000000"/>
                          </a:solidFill>
                          <a:effectLst/>
                          <a:latin typeface="微软雅黑" panose="020B0503020204020204" pitchFamily="34" charset="-122"/>
                          <a:ea typeface="微软雅黑" panose="020B0503020204020204" pitchFamily="34" charset="-122"/>
                        </a:rPr>
                        <a:t>2</a:t>
                      </a:r>
                    </a:p>
                    <a:p>
                      <a:pPr algn="ctr" latinLnBrk="0"/>
                      <a:r>
                        <a:rPr lang="en-US" altLang="zh-CN" sz="1600" dirty="0">
                          <a:solidFill>
                            <a:sysClr val="windowText" lastClr="000000"/>
                          </a:solidFill>
                          <a:effectLst/>
                          <a:latin typeface="微软雅黑" panose="020B0503020204020204" pitchFamily="34" charset="-122"/>
                          <a:ea typeface="微软雅黑" panose="020B0503020204020204" pitchFamily="34" charset="-122"/>
                        </a:rPr>
                        <a:t>5</a:t>
                      </a:r>
                    </a:p>
                    <a:p>
                      <a:pPr algn="ctr" latinLnBrk="0"/>
                      <a:r>
                        <a:rPr lang="en-US" altLang="zh-CN" sz="1600" dirty="0">
                          <a:solidFill>
                            <a:sysClr val="windowText" lastClr="000000"/>
                          </a:solidFill>
                          <a:effectLst/>
                          <a:latin typeface="微软雅黑" panose="020B0503020204020204" pitchFamily="34" charset="-122"/>
                          <a:ea typeface="微软雅黑" panose="020B0503020204020204" pitchFamily="34" charset="-122"/>
                        </a:rPr>
                        <a:t>6</a:t>
                      </a:r>
                    </a:p>
                  </a:txBody>
                  <a:tcPr marL="152340" marR="152340" marT="107908" marB="1079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latinLnBrk="0"/>
                      <a:r>
                        <a:rPr lang="en-US" altLang="zh-CN" sz="1600" dirty="0">
                          <a:solidFill>
                            <a:sysClr val="windowText" lastClr="000000"/>
                          </a:solidFill>
                          <a:effectLst/>
                          <a:latin typeface="微软雅黑" panose="020B0503020204020204" pitchFamily="34" charset="-122"/>
                          <a:ea typeface="微软雅黑" panose="020B0503020204020204" pitchFamily="34" charset="-122"/>
                        </a:rPr>
                        <a:t>1</a:t>
                      </a:r>
                      <a:r>
                        <a:rPr lang="zh-CN" altLang="en-US" sz="1600" dirty="0">
                          <a:solidFill>
                            <a:sysClr val="windowText" lastClr="000000"/>
                          </a:solidFill>
                          <a:effectLst/>
                          <a:latin typeface="微软雅黑" panose="020B0503020204020204" pitchFamily="34" charset="-122"/>
                          <a:ea typeface="微软雅黑" panose="020B0503020204020204" pitchFamily="34" charset="-122"/>
                        </a:rPr>
                        <a:t>万</a:t>
                      </a:r>
                    </a:p>
                    <a:p>
                      <a:pPr algn="ctr" latinLnBrk="0"/>
                      <a:r>
                        <a:rPr lang="en-US" altLang="zh-CN" sz="1600" dirty="0">
                          <a:solidFill>
                            <a:sysClr val="windowText" lastClr="000000"/>
                          </a:solidFill>
                          <a:effectLst/>
                          <a:latin typeface="微软雅黑" panose="020B0503020204020204" pitchFamily="34" charset="-122"/>
                          <a:ea typeface="微软雅黑" panose="020B0503020204020204" pitchFamily="34" charset="-122"/>
                        </a:rPr>
                        <a:t>0.6</a:t>
                      </a:r>
                      <a:r>
                        <a:rPr lang="zh-CN" altLang="en-US" sz="1600" dirty="0">
                          <a:solidFill>
                            <a:sysClr val="windowText" lastClr="000000"/>
                          </a:solidFill>
                          <a:effectLst/>
                          <a:latin typeface="微软雅黑" panose="020B0503020204020204" pitchFamily="34" charset="-122"/>
                          <a:ea typeface="微软雅黑" panose="020B0503020204020204" pitchFamily="34" charset="-122"/>
                        </a:rPr>
                        <a:t>万</a:t>
                      </a:r>
                    </a:p>
                    <a:p>
                      <a:pPr algn="ctr" latinLnBrk="0"/>
                      <a:r>
                        <a:rPr lang="en-US" altLang="zh-CN" sz="1600" dirty="0">
                          <a:solidFill>
                            <a:sysClr val="windowText" lastClr="000000"/>
                          </a:solidFill>
                          <a:effectLst/>
                          <a:latin typeface="微软雅黑" panose="020B0503020204020204" pitchFamily="34" charset="-122"/>
                          <a:ea typeface="微软雅黑" panose="020B0503020204020204" pitchFamily="34" charset="-122"/>
                        </a:rPr>
                        <a:t>0.25</a:t>
                      </a:r>
                      <a:r>
                        <a:rPr lang="zh-CN" altLang="en-US" sz="1600" dirty="0">
                          <a:solidFill>
                            <a:sysClr val="windowText" lastClr="000000"/>
                          </a:solidFill>
                          <a:effectLst/>
                          <a:latin typeface="微软雅黑" panose="020B0503020204020204" pitchFamily="34" charset="-122"/>
                          <a:ea typeface="微软雅黑" panose="020B0503020204020204" pitchFamily="34" charset="-122"/>
                        </a:rPr>
                        <a:t>万</a:t>
                      </a:r>
                    </a:p>
                  </a:txBody>
                  <a:tcPr marL="152340" marR="152340" marT="107908" marB="1079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46244672"/>
                  </a:ext>
                </a:extLst>
              </a:tr>
            </a:tbl>
          </a:graphicData>
        </a:graphic>
      </p:graphicFrame>
      <p:graphicFrame>
        <p:nvGraphicFramePr>
          <p:cNvPr id="6" name="表格 5">
            <a:extLst>
              <a:ext uri="{FF2B5EF4-FFF2-40B4-BE49-F238E27FC236}">
                <a16:creationId xmlns:a16="http://schemas.microsoft.com/office/drawing/2014/main" id="{2D504442-5B9D-BF7E-2D7A-0CF1D10C1218}"/>
              </a:ext>
            </a:extLst>
          </p:cNvPr>
          <p:cNvGraphicFramePr>
            <a:graphicFrameLocks noGrp="1"/>
          </p:cNvGraphicFramePr>
          <p:nvPr>
            <p:extLst>
              <p:ext uri="{D42A27DB-BD31-4B8C-83A1-F6EECF244321}">
                <p14:modId xmlns:p14="http://schemas.microsoft.com/office/powerpoint/2010/main" val="2302543238"/>
              </p:ext>
            </p:extLst>
          </p:nvPr>
        </p:nvGraphicFramePr>
        <p:xfrm>
          <a:off x="819295" y="1318391"/>
          <a:ext cx="8413004" cy="1826875"/>
        </p:xfrm>
        <a:graphic>
          <a:graphicData uri="http://schemas.openxmlformats.org/drawingml/2006/table">
            <a:tbl>
              <a:tblPr/>
              <a:tblGrid>
                <a:gridCol w="2103251">
                  <a:extLst>
                    <a:ext uri="{9D8B030D-6E8A-4147-A177-3AD203B41FA5}">
                      <a16:colId xmlns:a16="http://schemas.microsoft.com/office/drawing/2014/main" val="2660130732"/>
                    </a:ext>
                  </a:extLst>
                </a:gridCol>
                <a:gridCol w="2103251">
                  <a:extLst>
                    <a:ext uri="{9D8B030D-6E8A-4147-A177-3AD203B41FA5}">
                      <a16:colId xmlns:a16="http://schemas.microsoft.com/office/drawing/2014/main" val="1283514494"/>
                    </a:ext>
                  </a:extLst>
                </a:gridCol>
                <a:gridCol w="2103251">
                  <a:extLst>
                    <a:ext uri="{9D8B030D-6E8A-4147-A177-3AD203B41FA5}">
                      <a16:colId xmlns:a16="http://schemas.microsoft.com/office/drawing/2014/main" val="654347675"/>
                    </a:ext>
                  </a:extLst>
                </a:gridCol>
                <a:gridCol w="2103251">
                  <a:extLst>
                    <a:ext uri="{9D8B030D-6E8A-4147-A177-3AD203B41FA5}">
                      <a16:colId xmlns:a16="http://schemas.microsoft.com/office/drawing/2014/main" val="2882221183"/>
                    </a:ext>
                  </a:extLst>
                </a:gridCol>
              </a:tblGrid>
              <a:tr h="743988">
                <a:tc>
                  <a:txBody>
                    <a:bodyPr/>
                    <a:lstStyle/>
                    <a:p>
                      <a:pPr algn="ctr" latinLnBrk="0"/>
                      <a:r>
                        <a:rPr lang="zh-CN" altLang="en-US" sz="1600" b="1" dirty="0">
                          <a:solidFill>
                            <a:sysClr val="windowText" lastClr="000000"/>
                          </a:solidFill>
                          <a:effectLst/>
                          <a:latin typeface="微软雅黑" panose="020B0503020204020204" pitchFamily="34" charset="-122"/>
                          <a:ea typeface="微软雅黑" panose="020B0503020204020204" pitchFamily="34" charset="-122"/>
                        </a:rPr>
                        <a:t>赛道名称</a:t>
                      </a:r>
                    </a:p>
                  </a:txBody>
                  <a:tcPr marL="152340" marR="152340" marT="82518" marB="825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latinLnBrk="0"/>
                      <a:r>
                        <a:rPr lang="zh-CN" altLang="en-US" sz="1600" b="1" dirty="0">
                          <a:solidFill>
                            <a:sysClr val="windowText" lastClr="000000"/>
                          </a:solidFill>
                          <a:effectLst/>
                          <a:latin typeface="微软雅黑" panose="020B0503020204020204" pitchFamily="34" charset="-122"/>
                          <a:ea typeface="微软雅黑" panose="020B0503020204020204" pitchFamily="34" charset="-122"/>
                        </a:rPr>
                        <a:t>奖项名称</a:t>
                      </a:r>
                    </a:p>
                  </a:txBody>
                  <a:tcPr marL="152340" marR="152340" marT="82518" marB="825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latinLnBrk="0"/>
                      <a:r>
                        <a:rPr lang="zh-CN" altLang="en-US" sz="1600" b="1" dirty="0">
                          <a:solidFill>
                            <a:sysClr val="windowText" lastClr="000000"/>
                          </a:solidFill>
                          <a:effectLst/>
                          <a:latin typeface="微软雅黑" panose="020B0503020204020204" pitchFamily="34" charset="-122"/>
                          <a:ea typeface="微软雅黑" panose="020B0503020204020204" pitchFamily="34" charset="-122"/>
                        </a:rPr>
                        <a:t>奖项数量（个）</a:t>
                      </a:r>
                    </a:p>
                  </a:txBody>
                  <a:tcPr marL="152340" marR="152340" marT="82518" marB="825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latinLnBrk="0"/>
                      <a:r>
                        <a:rPr lang="zh-CN" altLang="en-US" sz="1600" b="1" dirty="0">
                          <a:solidFill>
                            <a:sysClr val="windowText" lastClr="000000"/>
                          </a:solidFill>
                          <a:effectLst/>
                          <a:latin typeface="微软雅黑" panose="020B0503020204020204" pitchFamily="34" charset="-122"/>
                          <a:ea typeface="微软雅黑" panose="020B0503020204020204" pitchFamily="34" charset="-122"/>
                        </a:rPr>
                        <a:t>奖项金额（元）</a:t>
                      </a:r>
                    </a:p>
                  </a:txBody>
                  <a:tcPr marL="152340" marR="152340" marT="82518" marB="825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05210248"/>
                  </a:ext>
                </a:extLst>
              </a:tr>
              <a:tr h="1082887">
                <a:tc>
                  <a:txBody>
                    <a:bodyPr/>
                    <a:lstStyle/>
                    <a:p>
                      <a:pPr algn="ctr" latinLnBrk="0"/>
                      <a:r>
                        <a:rPr lang="zh-CN" altLang="en-US" sz="1600" b="0" dirty="0">
                          <a:solidFill>
                            <a:sysClr val="windowText" lastClr="000000"/>
                          </a:solidFill>
                          <a:effectLst/>
                          <a:latin typeface="微软雅黑" panose="020B0503020204020204" pitchFamily="34" charset="-122"/>
                          <a:ea typeface="微软雅黑" panose="020B0503020204020204" pitchFamily="34" charset="-122"/>
                        </a:rPr>
                        <a:t>应用赛道</a:t>
                      </a:r>
                      <a:endParaRPr lang="zh-CN" altLang="en-US" sz="1600" dirty="0">
                        <a:solidFill>
                          <a:sysClr val="windowText" lastClr="000000"/>
                        </a:solidFill>
                        <a:effectLst/>
                        <a:latin typeface="微软雅黑" panose="020B0503020204020204" pitchFamily="34" charset="-122"/>
                        <a:ea typeface="微软雅黑" panose="020B0503020204020204" pitchFamily="34" charset="-122"/>
                      </a:endParaRPr>
                    </a:p>
                  </a:txBody>
                  <a:tcPr marL="152340" marR="152340" marT="107908" marB="1079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latinLnBrk="0"/>
                      <a:r>
                        <a:rPr lang="zh-CN" altLang="en-US" sz="1600" b="0" dirty="0">
                          <a:solidFill>
                            <a:sysClr val="windowText" lastClr="000000"/>
                          </a:solidFill>
                          <a:effectLst/>
                          <a:latin typeface="微软雅黑" panose="020B0503020204020204" pitchFamily="34" charset="-122"/>
                          <a:ea typeface="微软雅黑" panose="020B0503020204020204" pitchFamily="34" charset="-122"/>
                        </a:rPr>
                        <a:t>金奖</a:t>
                      </a:r>
                      <a:endParaRPr lang="zh-CN" altLang="en-US" sz="1600" dirty="0">
                        <a:solidFill>
                          <a:sysClr val="windowText" lastClr="000000"/>
                        </a:solidFill>
                        <a:effectLst/>
                        <a:latin typeface="微软雅黑" panose="020B0503020204020204" pitchFamily="34" charset="-122"/>
                        <a:ea typeface="微软雅黑" panose="020B0503020204020204" pitchFamily="34" charset="-122"/>
                      </a:endParaRPr>
                    </a:p>
                    <a:p>
                      <a:pPr algn="ctr" latinLnBrk="0"/>
                      <a:r>
                        <a:rPr lang="zh-CN" altLang="en-US" sz="1600" b="0" dirty="0">
                          <a:solidFill>
                            <a:sysClr val="windowText" lastClr="000000"/>
                          </a:solidFill>
                          <a:effectLst/>
                          <a:latin typeface="微软雅黑" panose="020B0503020204020204" pitchFamily="34" charset="-122"/>
                          <a:ea typeface="微软雅黑" panose="020B0503020204020204" pitchFamily="34" charset="-122"/>
                        </a:rPr>
                        <a:t>银奖</a:t>
                      </a:r>
                      <a:endParaRPr lang="zh-CN" altLang="en-US" sz="1600" dirty="0">
                        <a:solidFill>
                          <a:sysClr val="windowText" lastClr="000000"/>
                        </a:solidFill>
                        <a:effectLst/>
                        <a:latin typeface="微软雅黑" panose="020B0503020204020204" pitchFamily="34" charset="-122"/>
                        <a:ea typeface="微软雅黑" panose="020B0503020204020204" pitchFamily="34" charset="-122"/>
                      </a:endParaRPr>
                    </a:p>
                    <a:p>
                      <a:pPr algn="ctr" latinLnBrk="0"/>
                      <a:r>
                        <a:rPr lang="zh-CN" altLang="en-US" sz="1600" b="0" dirty="0">
                          <a:solidFill>
                            <a:sysClr val="windowText" lastClr="000000"/>
                          </a:solidFill>
                          <a:effectLst/>
                          <a:latin typeface="微软雅黑" panose="020B0503020204020204" pitchFamily="34" charset="-122"/>
                          <a:ea typeface="微软雅黑" panose="020B0503020204020204" pitchFamily="34" charset="-122"/>
                        </a:rPr>
                        <a:t>铜奖</a:t>
                      </a:r>
                      <a:endParaRPr lang="zh-CN" altLang="en-US" sz="1600" dirty="0">
                        <a:solidFill>
                          <a:sysClr val="windowText" lastClr="000000"/>
                        </a:solidFill>
                        <a:effectLst/>
                        <a:latin typeface="微软雅黑" panose="020B0503020204020204" pitchFamily="34" charset="-122"/>
                        <a:ea typeface="微软雅黑" panose="020B0503020204020204" pitchFamily="34" charset="-122"/>
                      </a:endParaRPr>
                    </a:p>
                  </a:txBody>
                  <a:tcPr marL="152340" marR="152340" marT="107908" marB="1079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latinLnBrk="0"/>
                      <a:r>
                        <a:rPr lang="en-US" altLang="zh-CN" sz="1600" b="0" dirty="0">
                          <a:solidFill>
                            <a:sysClr val="windowText" lastClr="000000"/>
                          </a:solidFill>
                          <a:effectLst/>
                          <a:latin typeface="微软雅黑" panose="020B0503020204020204" pitchFamily="34" charset="-122"/>
                          <a:ea typeface="微软雅黑" panose="020B0503020204020204" pitchFamily="34" charset="-122"/>
                        </a:rPr>
                        <a:t>2</a:t>
                      </a:r>
                      <a:endParaRPr lang="zh-CN" altLang="en-US" sz="1600" dirty="0">
                        <a:solidFill>
                          <a:sysClr val="windowText" lastClr="000000"/>
                        </a:solidFill>
                        <a:effectLst/>
                        <a:latin typeface="微软雅黑" panose="020B0503020204020204" pitchFamily="34" charset="-122"/>
                        <a:ea typeface="微软雅黑" panose="020B0503020204020204" pitchFamily="34" charset="-122"/>
                      </a:endParaRPr>
                    </a:p>
                    <a:p>
                      <a:pPr algn="ctr" latinLnBrk="0"/>
                      <a:r>
                        <a:rPr lang="en-US" altLang="zh-CN" sz="1600" b="0" dirty="0">
                          <a:solidFill>
                            <a:sysClr val="windowText" lastClr="000000"/>
                          </a:solidFill>
                          <a:effectLst/>
                          <a:latin typeface="微软雅黑" panose="020B0503020204020204" pitchFamily="34" charset="-122"/>
                          <a:ea typeface="微软雅黑" panose="020B0503020204020204" pitchFamily="34" charset="-122"/>
                        </a:rPr>
                        <a:t>5</a:t>
                      </a:r>
                      <a:endParaRPr lang="zh-CN" altLang="en-US" sz="1600" dirty="0">
                        <a:solidFill>
                          <a:sysClr val="windowText" lastClr="000000"/>
                        </a:solidFill>
                        <a:effectLst/>
                        <a:latin typeface="微软雅黑" panose="020B0503020204020204" pitchFamily="34" charset="-122"/>
                        <a:ea typeface="微软雅黑" panose="020B0503020204020204" pitchFamily="34" charset="-122"/>
                      </a:endParaRPr>
                    </a:p>
                    <a:p>
                      <a:pPr algn="ctr" latinLnBrk="0"/>
                      <a:r>
                        <a:rPr lang="en-US" altLang="zh-CN" sz="1600" b="0" dirty="0">
                          <a:solidFill>
                            <a:sysClr val="windowText" lastClr="000000"/>
                          </a:solidFill>
                          <a:effectLst/>
                          <a:latin typeface="微软雅黑" panose="020B0503020204020204" pitchFamily="34" charset="-122"/>
                          <a:ea typeface="微软雅黑" panose="020B0503020204020204" pitchFamily="34" charset="-122"/>
                        </a:rPr>
                        <a:t>6</a:t>
                      </a:r>
                      <a:endParaRPr lang="zh-CN" altLang="en-US" sz="1600" dirty="0">
                        <a:solidFill>
                          <a:sysClr val="windowText" lastClr="000000"/>
                        </a:solidFill>
                        <a:effectLst/>
                        <a:latin typeface="微软雅黑" panose="020B0503020204020204" pitchFamily="34" charset="-122"/>
                        <a:ea typeface="微软雅黑" panose="020B0503020204020204" pitchFamily="34" charset="-122"/>
                      </a:endParaRPr>
                    </a:p>
                  </a:txBody>
                  <a:tcPr marL="152340" marR="152340" marT="107908" marB="1079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latinLnBrk="0"/>
                      <a:r>
                        <a:rPr lang="en-US" altLang="zh-CN" sz="1600" b="0" dirty="0">
                          <a:solidFill>
                            <a:sysClr val="windowText" lastClr="000000"/>
                          </a:solidFill>
                          <a:effectLst/>
                          <a:latin typeface="微软雅黑" panose="020B0503020204020204" pitchFamily="34" charset="-122"/>
                          <a:ea typeface="微软雅黑" panose="020B0503020204020204" pitchFamily="34" charset="-122"/>
                        </a:rPr>
                        <a:t>2.5</a:t>
                      </a:r>
                      <a:r>
                        <a:rPr lang="zh-CN" altLang="en-US" sz="1600" b="0" dirty="0">
                          <a:solidFill>
                            <a:sysClr val="windowText" lastClr="000000"/>
                          </a:solidFill>
                          <a:effectLst/>
                          <a:latin typeface="微软雅黑" panose="020B0503020204020204" pitchFamily="34" charset="-122"/>
                          <a:ea typeface="微软雅黑" panose="020B0503020204020204" pitchFamily="34" charset="-122"/>
                        </a:rPr>
                        <a:t>万</a:t>
                      </a:r>
                      <a:endParaRPr lang="zh-CN" altLang="en-US" sz="1600" dirty="0">
                        <a:solidFill>
                          <a:sysClr val="windowText" lastClr="000000"/>
                        </a:solidFill>
                        <a:effectLst/>
                        <a:latin typeface="微软雅黑" panose="020B0503020204020204" pitchFamily="34" charset="-122"/>
                        <a:ea typeface="微软雅黑" panose="020B0503020204020204" pitchFamily="34" charset="-122"/>
                      </a:endParaRPr>
                    </a:p>
                    <a:p>
                      <a:pPr algn="ctr" latinLnBrk="0"/>
                      <a:r>
                        <a:rPr lang="en-US" altLang="zh-CN" sz="1600" b="0" dirty="0">
                          <a:solidFill>
                            <a:sysClr val="windowText" lastClr="000000"/>
                          </a:solidFill>
                          <a:effectLst/>
                          <a:latin typeface="微软雅黑" panose="020B0503020204020204" pitchFamily="34" charset="-122"/>
                          <a:ea typeface="微软雅黑" panose="020B0503020204020204" pitchFamily="34" charset="-122"/>
                        </a:rPr>
                        <a:t>1.5</a:t>
                      </a:r>
                      <a:r>
                        <a:rPr lang="zh-CN" altLang="en-US" sz="1600" b="0" dirty="0">
                          <a:solidFill>
                            <a:sysClr val="windowText" lastClr="000000"/>
                          </a:solidFill>
                          <a:effectLst/>
                          <a:latin typeface="微软雅黑" panose="020B0503020204020204" pitchFamily="34" charset="-122"/>
                          <a:ea typeface="微软雅黑" panose="020B0503020204020204" pitchFamily="34" charset="-122"/>
                        </a:rPr>
                        <a:t>万</a:t>
                      </a:r>
                      <a:endParaRPr lang="zh-CN" altLang="en-US" sz="1600" dirty="0">
                        <a:solidFill>
                          <a:sysClr val="windowText" lastClr="000000"/>
                        </a:solidFill>
                        <a:effectLst/>
                        <a:latin typeface="微软雅黑" panose="020B0503020204020204" pitchFamily="34" charset="-122"/>
                        <a:ea typeface="微软雅黑" panose="020B0503020204020204" pitchFamily="34" charset="-122"/>
                      </a:endParaRPr>
                    </a:p>
                    <a:p>
                      <a:pPr algn="ctr" latinLnBrk="0"/>
                      <a:r>
                        <a:rPr lang="en-US" altLang="zh-CN" sz="1600" b="0" dirty="0">
                          <a:solidFill>
                            <a:sysClr val="windowText" lastClr="000000"/>
                          </a:solidFill>
                          <a:effectLst/>
                          <a:latin typeface="微软雅黑" panose="020B0503020204020204" pitchFamily="34" charset="-122"/>
                          <a:ea typeface="微软雅黑" panose="020B0503020204020204" pitchFamily="34" charset="-122"/>
                        </a:rPr>
                        <a:t>1</a:t>
                      </a:r>
                      <a:r>
                        <a:rPr lang="zh-CN" altLang="en-US" sz="1600" b="0" dirty="0">
                          <a:solidFill>
                            <a:sysClr val="windowText" lastClr="000000"/>
                          </a:solidFill>
                          <a:effectLst/>
                          <a:latin typeface="微软雅黑" panose="020B0503020204020204" pitchFamily="34" charset="-122"/>
                          <a:ea typeface="微软雅黑" panose="020B0503020204020204" pitchFamily="34" charset="-122"/>
                        </a:rPr>
                        <a:t>万</a:t>
                      </a:r>
                      <a:endParaRPr lang="zh-CN" altLang="en-US" sz="1600" dirty="0">
                        <a:solidFill>
                          <a:sysClr val="windowText" lastClr="000000"/>
                        </a:solidFill>
                        <a:effectLst/>
                        <a:latin typeface="微软雅黑" panose="020B0503020204020204" pitchFamily="34" charset="-122"/>
                        <a:ea typeface="微软雅黑" panose="020B0503020204020204" pitchFamily="34" charset="-122"/>
                      </a:endParaRPr>
                    </a:p>
                  </a:txBody>
                  <a:tcPr marL="152340" marR="152340" marT="107908" marB="1079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68776040"/>
                  </a:ext>
                </a:extLst>
              </a:tr>
            </a:tbl>
          </a:graphicData>
        </a:graphic>
      </p:graphicFrame>
      <p:pic>
        <p:nvPicPr>
          <p:cNvPr id="8" name="图片 7">
            <a:extLst>
              <a:ext uri="{FF2B5EF4-FFF2-40B4-BE49-F238E27FC236}">
                <a16:creationId xmlns:a16="http://schemas.microsoft.com/office/drawing/2014/main" id="{56FEDC41-1E7E-85C7-CEBC-586FB4F91AF2}"/>
              </a:ext>
            </a:extLst>
          </p:cNvPr>
          <p:cNvPicPr>
            <a:picLocks noChangeAspect="1"/>
          </p:cNvPicPr>
          <p:nvPr/>
        </p:nvPicPr>
        <p:blipFill>
          <a:blip r:embed="rId2"/>
          <a:stretch>
            <a:fillRect/>
          </a:stretch>
        </p:blipFill>
        <p:spPr>
          <a:xfrm>
            <a:off x="9928211" y="2231828"/>
            <a:ext cx="1444494" cy="1415253"/>
          </a:xfrm>
          <a:prstGeom prst="rect">
            <a:avLst/>
          </a:prstGeom>
        </p:spPr>
      </p:pic>
      <p:sp>
        <p:nvSpPr>
          <p:cNvPr id="9" name="文本框 8">
            <a:extLst>
              <a:ext uri="{FF2B5EF4-FFF2-40B4-BE49-F238E27FC236}">
                <a16:creationId xmlns:a16="http://schemas.microsoft.com/office/drawing/2014/main" id="{3B8EFD07-1149-6DA7-DAA9-50B3BF853BF8}"/>
              </a:ext>
            </a:extLst>
          </p:cNvPr>
          <p:cNvSpPr txBox="1"/>
          <p:nvPr/>
        </p:nvSpPr>
        <p:spPr>
          <a:xfrm>
            <a:off x="9928211" y="3743363"/>
            <a:ext cx="1350505" cy="338426"/>
          </a:xfrm>
          <a:prstGeom prst="rect">
            <a:avLst/>
          </a:prstGeom>
          <a:noFill/>
        </p:spPr>
        <p:txBody>
          <a:bodyPr wrap="square" rtlCol="0">
            <a:spAutoFit/>
          </a:bodyPr>
          <a:lstStyle/>
          <a:p>
            <a:pPr algn="ctr" defTabSz="914034">
              <a:defRPr/>
            </a:pPr>
            <a:r>
              <a:rPr kumimoji="1" lang="zh-CN" altLang="en-US" sz="1599" b="1" dirty="0">
                <a:solidFill>
                  <a:srgbClr val="1D1D1A"/>
                </a:solidFill>
                <a:latin typeface="微软雅黑" panose="020B0503020204020204" pitchFamily="34" charset="-122"/>
                <a:ea typeface="微软雅黑" panose="020B0503020204020204" pitchFamily="34" charset="-122"/>
              </a:rPr>
              <a:t>扫码报名</a:t>
            </a:r>
          </a:p>
        </p:txBody>
      </p:sp>
      <p:sp>
        <p:nvSpPr>
          <p:cNvPr id="10" name="Subtitle 1">
            <a:extLst>
              <a:ext uri="{FF2B5EF4-FFF2-40B4-BE49-F238E27FC236}">
                <a16:creationId xmlns:a16="http://schemas.microsoft.com/office/drawing/2014/main" id="{6877D8F7-4389-C75D-289C-2C8AFD1DB258}"/>
              </a:ext>
            </a:extLst>
          </p:cNvPr>
          <p:cNvSpPr txBox="1"/>
          <p:nvPr/>
        </p:nvSpPr>
        <p:spPr>
          <a:xfrm>
            <a:off x="4750299" y="456222"/>
            <a:ext cx="2691401" cy="528144"/>
          </a:xfrm>
          <a:prstGeom prst="rect">
            <a:avLst/>
          </a:prstGeom>
        </p:spPr>
        <p:txBody>
          <a:bodyPr lIns="0" tIns="0" rIns="0" bIns="0" anchor="t">
            <a:normAutofit/>
          </a:bodyPr>
          <a:lstStyle>
            <a:lvl1pPr marL="0" indent="0" algn="l" defTabSz="1188085" rtl="0" eaLnBrk="1" latinLnBrk="0" hangingPunct="1">
              <a:lnSpc>
                <a:spcPts val="3430"/>
              </a:lnSpc>
              <a:spcBef>
                <a:spcPts val="0"/>
              </a:spcBef>
              <a:buFont typeface="Arial" panose="020B0604020202020204" pitchFamily="34" charset="0"/>
              <a:buNone/>
              <a:defRPr sz="3200" kern="1200" baseline="0">
                <a:solidFill>
                  <a:schemeClr val="tx1"/>
                </a:solidFill>
                <a:latin typeface="Microsoft YaHei" panose="020B0503020204020204" pitchFamily="34" charset="-122"/>
                <a:ea typeface="Microsoft YaHei" panose="020B0503020204020204" pitchFamily="34" charset="-122"/>
                <a:cs typeface="+mn-cs"/>
              </a:defRPr>
            </a:lvl1pPr>
            <a:lvl2pPr marL="593725" indent="0" algn="ctr" defTabSz="1188085" rtl="0" eaLnBrk="1" latinLnBrk="0" hangingPunct="1">
              <a:lnSpc>
                <a:spcPct val="90000"/>
              </a:lnSpc>
              <a:spcBef>
                <a:spcPts val="650"/>
              </a:spcBef>
              <a:buFont typeface="Arial" panose="020B0604020202020204" pitchFamily="34" charset="0"/>
              <a:buNone/>
              <a:defRPr sz="2600" kern="1200">
                <a:solidFill>
                  <a:schemeClr val="tx1"/>
                </a:solidFill>
                <a:latin typeface="+mn-lt"/>
                <a:ea typeface="+mn-ea"/>
                <a:cs typeface="+mn-cs"/>
              </a:defRPr>
            </a:lvl2pPr>
            <a:lvl3pPr marL="1188085" indent="0" algn="ctr" defTabSz="1188085" rtl="0" eaLnBrk="1" latinLnBrk="0" hangingPunct="1">
              <a:lnSpc>
                <a:spcPct val="90000"/>
              </a:lnSpc>
              <a:spcBef>
                <a:spcPts val="650"/>
              </a:spcBef>
              <a:buFont typeface="Arial" panose="020B0604020202020204" pitchFamily="34" charset="0"/>
              <a:buNone/>
              <a:defRPr sz="2340" kern="1200">
                <a:solidFill>
                  <a:schemeClr val="tx1"/>
                </a:solidFill>
                <a:latin typeface="+mn-lt"/>
                <a:ea typeface="+mn-ea"/>
                <a:cs typeface="+mn-cs"/>
              </a:defRPr>
            </a:lvl3pPr>
            <a:lvl4pPr marL="1781810"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4pPr>
            <a:lvl5pPr marL="2375535"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5pPr>
            <a:lvl6pPr marL="2969260"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6pPr>
            <a:lvl7pPr marL="3563620"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7pPr>
            <a:lvl8pPr marL="4157345"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8pPr>
            <a:lvl9pPr marL="4751070" indent="0" algn="ctr" defTabSz="118808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9pPr>
          </a:lstStyle>
          <a:p>
            <a:pPr defTabSz="1187610">
              <a:lnSpc>
                <a:spcPts val="3429"/>
              </a:lnSpc>
              <a:defRPr/>
            </a:pPr>
            <a:r>
              <a:rPr lang="zh-CN" altLang="en-US" sz="2600" b="1" dirty="0">
                <a:solidFill>
                  <a:srgbClr val="94070A"/>
                </a:solidFill>
                <a:latin typeface="Arial" panose="020B0604020202020204" pitchFamily="34" charset="0"/>
                <a:ea typeface="微软雅黑" panose="020B0503020204020204" pitchFamily="34" charset="-122"/>
                <a:sym typeface="Arial" panose="020B0604020202020204" pitchFamily="34" charset="0"/>
              </a:rPr>
              <a:t>上海区赛奖金明细</a:t>
            </a:r>
            <a:endParaRPr lang="zh-CN" altLang="en-US" sz="2600" dirty="0">
              <a:solidFill>
                <a:srgbClr val="94070A"/>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052929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A2484A2-D575-9829-9307-2BF651F46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10" y="90188"/>
            <a:ext cx="11125395" cy="6258035"/>
          </a:xfrm>
          <a:prstGeom prst="rect">
            <a:avLst/>
          </a:prstGeom>
        </p:spPr>
      </p:pic>
      <p:sp>
        <p:nvSpPr>
          <p:cNvPr id="6" name="文本框 5">
            <a:extLst>
              <a:ext uri="{FF2B5EF4-FFF2-40B4-BE49-F238E27FC236}">
                <a16:creationId xmlns:a16="http://schemas.microsoft.com/office/drawing/2014/main" id="{F7767482-8BC6-C659-0F4D-52E733447C5D}"/>
              </a:ext>
            </a:extLst>
          </p:cNvPr>
          <p:cNvSpPr txBox="1"/>
          <p:nvPr/>
        </p:nvSpPr>
        <p:spPr>
          <a:xfrm>
            <a:off x="382555" y="6416495"/>
            <a:ext cx="8749004" cy="307777"/>
          </a:xfrm>
          <a:prstGeom prst="rect">
            <a:avLst/>
          </a:prstGeom>
          <a:noFill/>
        </p:spPr>
        <p:txBody>
          <a:bodyPr wrap="square">
            <a:spAutoFit/>
          </a:bodyPr>
          <a:lstStyle/>
          <a:p>
            <a:r>
              <a:rPr lang="zh-CN" altLang="en-US" sz="1400" dirty="0"/>
              <a:t>https://www.hikunpeng.com/zh/developer/contests/kunpeng-competition2023</a:t>
            </a:r>
          </a:p>
        </p:txBody>
      </p:sp>
    </p:spTree>
    <p:extLst>
      <p:ext uri="{BB962C8B-B14F-4D97-AF65-F5344CB8AC3E}">
        <p14:creationId xmlns:p14="http://schemas.microsoft.com/office/powerpoint/2010/main" val="134689581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9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lksld342">
      <a:majorFont>
        <a:latin typeface="Huawei Sans" panose="020B0A04020102020204"/>
        <a:ea typeface="方正兰亭细黑简体"/>
        <a:cs typeface=""/>
      </a:majorFont>
      <a:minorFont>
        <a:latin typeface="Huawei Sans" panose="020B0604020202020204"/>
        <a:ea typeface="方正兰亭细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16663F97-3F87-4F0C-A339-415FFD08A83B}"/>
    </a:ext>
  </a:extLst>
</a:theme>
</file>

<file path=ppt/theme/theme7.xml><?xml version="1.0" encoding="utf-8"?>
<a:theme xmlns:a="http://schemas.openxmlformats.org/drawingml/2006/main" name="52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fidpmvyv">
      <a:majorFont>
        <a:latin typeface="Huawei Sans" panose="020B0A04020102020204"/>
        <a:ea typeface="微软雅黑"/>
        <a:cs typeface=""/>
      </a:majorFont>
      <a:minorFont>
        <a:latin typeface="Huawei Sans" panose="020B06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a:solidFill>
            <a:schemeClr val="tx2">
              <a:lumMod val="85000"/>
            </a:schemeClr>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pptx" id="{B4542FC2-A7B2-4ED3-BB20-F6750F3E246A}" vid="{200B2CC3-038E-4B68-ADA0-F89367E15FF9}"/>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TotalTime>
  <Words>3816</Words>
  <Application>Microsoft Office PowerPoint</Application>
  <PresentationFormat>宽屏</PresentationFormat>
  <Paragraphs>313</Paragraphs>
  <Slides>15</Slides>
  <Notes>6</Notes>
  <HiddenSlides>0</HiddenSlides>
  <MMClips>0</MMClips>
  <ScaleCrop>false</ScaleCrop>
  <HeadingPairs>
    <vt:vector size="8" baseType="variant">
      <vt:variant>
        <vt:lpstr>已用的字体</vt:lpstr>
      </vt:variant>
      <vt:variant>
        <vt:i4>11</vt:i4>
      </vt:variant>
      <vt:variant>
        <vt:lpstr>主题</vt:lpstr>
      </vt:variant>
      <vt:variant>
        <vt:i4>7</vt:i4>
      </vt:variant>
      <vt:variant>
        <vt:lpstr>嵌入 OLE 服务器</vt:lpstr>
      </vt:variant>
      <vt:variant>
        <vt:i4>3</vt:i4>
      </vt:variant>
      <vt:variant>
        <vt:lpstr>幻灯片标题</vt:lpstr>
      </vt:variant>
      <vt:variant>
        <vt:i4>15</vt:i4>
      </vt:variant>
    </vt:vector>
  </HeadingPairs>
  <TitlesOfParts>
    <vt:vector size="36" baseType="lpstr">
      <vt:lpstr>Huawei Sans</vt:lpstr>
      <vt:lpstr>等线</vt:lpstr>
      <vt:lpstr>等线 Light</vt:lpstr>
      <vt:lpstr>思源黑体 CN</vt:lpstr>
      <vt:lpstr>思源黑体旧字形 Bold</vt:lpstr>
      <vt:lpstr>思源黑体旧字形 Heavy</vt:lpstr>
      <vt:lpstr>Microsoft YaHei</vt:lpstr>
      <vt:lpstr>Microsoft YaHei</vt:lpstr>
      <vt:lpstr>Arial</vt:lpstr>
      <vt:lpstr>Calibri</vt:lpstr>
      <vt:lpstr>Calibri Light</vt:lpstr>
      <vt:lpstr>Office 主题​​</vt:lpstr>
      <vt:lpstr>2_Title Slide</vt:lpstr>
      <vt:lpstr>2_章节页</vt:lpstr>
      <vt:lpstr>1_Office 主题</vt:lpstr>
      <vt:lpstr>9_Chart page</vt:lpstr>
      <vt:lpstr>6_Chart page</vt:lpstr>
      <vt:lpstr>52_Chart page</vt:lpstr>
      <vt:lpstr>Worksheet</vt:lpstr>
      <vt:lpstr>Document</vt:lpstr>
      <vt:lpstr>包装程序外壳对象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于 潇雪</dc:creator>
  <cp:lastModifiedBy>于 潇雪</cp:lastModifiedBy>
  <cp:revision>171</cp:revision>
  <dcterms:created xsi:type="dcterms:W3CDTF">2023-06-19T01:14:58Z</dcterms:created>
  <dcterms:modified xsi:type="dcterms:W3CDTF">2023-06-19T05:17:20Z</dcterms:modified>
</cp:coreProperties>
</file>